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9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1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2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3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4.xml" ContentType="application/vnd.openxmlformats-officedocument.them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5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59" r:id="rId6"/>
    <p:sldMasterId id="2147483911" r:id="rId7"/>
    <p:sldMasterId id="2147483937" r:id="rId8"/>
    <p:sldMasterId id="2147483950" r:id="rId9"/>
    <p:sldMasterId id="2147483962" r:id="rId10"/>
    <p:sldMasterId id="2147483972" r:id="rId11"/>
    <p:sldMasterId id="2147483984" r:id="rId12"/>
    <p:sldMasterId id="2147483996" r:id="rId13"/>
    <p:sldMasterId id="2147484013" r:id="rId14"/>
    <p:sldMasterId id="2147484020" r:id="rId15"/>
    <p:sldMasterId id="2147484032" r:id="rId16"/>
  </p:sldMasterIdLst>
  <p:notesMasterIdLst>
    <p:notesMasterId r:id="rId44"/>
  </p:notesMasterIdLst>
  <p:sldIdLst>
    <p:sldId id="259" r:id="rId17"/>
    <p:sldId id="337" r:id="rId18"/>
    <p:sldId id="338" r:id="rId19"/>
    <p:sldId id="258" r:id="rId20"/>
    <p:sldId id="270" r:id="rId21"/>
    <p:sldId id="272" r:id="rId22"/>
    <p:sldId id="271" r:id="rId23"/>
    <p:sldId id="339" r:id="rId24"/>
    <p:sldId id="317" r:id="rId25"/>
    <p:sldId id="2007577120" r:id="rId26"/>
    <p:sldId id="496" r:id="rId27"/>
    <p:sldId id="278" r:id="rId28"/>
    <p:sldId id="279" r:id="rId29"/>
    <p:sldId id="280" r:id="rId30"/>
    <p:sldId id="281" r:id="rId31"/>
    <p:sldId id="2007577103" r:id="rId32"/>
    <p:sldId id="2007577102" r:id="rId33"/>
    <p:sldId id="3397" r:id="rId34"/>
    <p:sldId id="265" r:id="rId35"/>
    <p:sldId id="518" r:id="rId36"/>
    <p:sldId id="2007577121" r:id="rId37"/>
    <p:sldId id="2007577122" r:id="rId38"/>
    <p:sldId id="257" r:id="rId39"/>
    <p:sldId id="267" r:id="rId40"/>
    <p:sldId id="266" r:id="rId41"/>
    <p:sldId id="268" r:id="rId42"/>
    <p:sldId id="297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71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586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669046-D62F-49D8-96B7-3C014DC23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D5253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353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dirty="0" err="1"/>
              <a:t>Bấm</a:t>
            </a:r>
            <a:r>
              <a:rPr lang="en-US" sz="4400" dirty="0"/>
              <a:t> </a:t>
            </a:r>
            <a:r>
              <a:rPr lang="en-US" sz="4400" dirty="0" err="1"/>
              <a:t>mũi</a:t>
            </a:r>
            <a:r>
              <a:rPr lang="en-US" sz="4400" dirty="0"/>
              <a:t> </a:t>
            </a:r>
            <a:r>
              <a:rPr lang="en-US" sz="4400" dirty="0" err="1"/>
              <a:t>tên</a:t>
            </a:r>
            <a:r>
              <a:rPr lang="en-US" sz="4400" dirty="0"/>
              <a:t> </a:t>
            </a:r>
            <a:r>
              <a:rPr lang="en-US" sz="4400" dirty="0" err="1"/>
              <a:t>để</a:t>
            </a:r>
            <a:r>
              <a:rPr lang="en-US" sz="4400" dirty="0"/>
              <a:t> quay </a:t>
            </a:r>
            <a:r>
              <a:rPr lang="en-US" sz="4400" dirty="0" err="1"/>
              <a:t>về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669046-D62F-49D8-96B7-3C014DC23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D5253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500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04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7F3B4-76E9-4CEE-A376-997F51F980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31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6.emf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16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8.gif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9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F70958F-493D-48C2-8F22-9E686823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93542B4-F694-4E3D-AFDD-9A1DE6B65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3DC7F82-21C3-4284-8DDE-850EAB1B2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5EAE06E-0D9B-40EB-B543-02FC4371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0B21D2A-5034-41B8-B85A-625FF417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67EF732-9096-404A-BC70-3859CB41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79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9CD5443-EE0C-4346-83CC-5BA77BB6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63155A2-EF42-498C-B5B2-A7EB678A6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BE5ECE2-1AB2-4468-9953-ACAA23DCF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8C15DE7-1DA9-47AC-90DF-292ED456E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A0141EB-34F6-42BE-9C06-7CF8C6A0E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835446-5D7D-4429-A2CA-3CAB0C12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3BC8FC3-BD28-4CFF-83E7-DF12E172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907FF9D-56B2-4D2A-A814-E4919DD3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949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3754DE9-9688-4768-AD07-0C36C734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F61FE703-DB18-4306-9E28-BB4D10B4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4F21828-2E14-4426-B87E-EC3B0A60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88826FA-628B-463E-BBA8-2715629B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06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E373679E-5504-4940-94F6-7DA9A5C7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99906A0E-BF6D-4FB4-BF94-0BBFB9919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4EC6906D-4BFA-4505-93AC-146CD4447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56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C3FB7B5-5D75-489A-8AEC-3E788F18C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7FED9B4-BCCA-4CD7-A6B5-073B1A86E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83CF378-4DC5-44FA-BF3C-A201BA337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F7540AD-CF6F-478D-997C-05935F48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01148CA-A7F0-4465-847B-DCFD95A2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89B3869-F4A8-4CF3-8328-CB196976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36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42BD1B8-B3C0-48CA-B2A8-00889DC0E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570F814F-DDB1-4522-82F8-DA97BA0DB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A7F8F0DF-2EF8-4D65-9B2B-2620D176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02EEE8F-D4A7-4A82-9FBB-F13460C5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5350A95-27D0-4A9F-A5C8-4C634965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F448E90-E654-4B9D-B5DE-60FEAF1B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60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D2372C6-F92D-4BD7-9FB2-28B4568CA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5D140EFE-01C8-443A-B50D-777522228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3D48734-9EE0-4936-B632-50E9F1A0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44F3EDF-A086-41DE-ACA0-D4F18BC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44FBF2F-65A5-48D1-9AAD-5F86DB75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42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FF11278F-3619-4A31-8206-E7AA2C3FC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41F6C2B-A732-4D7C-B6FC-3487101FD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0CF0A56-1D8B-452E-B29C-8C79CA05D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BECE6DF-5146-4EA3-9ADA-8AC883ED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01F660B-19CE-45B3-B017-64342DAA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58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54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7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6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8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3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47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1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5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6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9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6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̉n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Nhóm 103"/>
          <p:cNvGrpSpPr/>
          <p:nvPr/>
        </p:nvGrpSpPr>
        <p:grpSpPr>
          <a:xfrm>
            <a:off x="286013" y="4191000"/>
            <a:ext cx="11616798" cy="2513417"/>
            <a:chOff x="286013" y="4191000"/>
            <a:chExt cx="11616798" cy="2513417"/>
          </a:xfrm>
        </p:grpSpPr>
        <p:sp>
          <p:nvSpPr>
            <p:cNvPr id="8" name="Hình tự do 5"/>
            <p:cNvSpPr/>
            <p:nvPr/>
          </p:nvSpPr>
          <p:spPr bwMode="auto">
            <a:xfrm flipH="1">
              <a:off x="2411413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9" name="Dòng 6"/>
            <p:cNvSpPr>
              <a:spLocks noChangeShapeType="1"/>
            </p:cNvSpPr>
            <p:nvPr/>
          </p:nvSpPr>
          <p:spPr bwMode="auto">
            <a:xfrm flipV="1">
              <a:off x="2411413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0" name="Hình tự do 7"/>
            <p:cNvSpPr/>
            <p:nvPr/>
          </p:nvSpPr>
          <p:spPr bwMode="auto">
            <a:xfrm rot="21252465" flipH="1">
              <a:off x="792225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grpSp>
          <p:nvGrpSpPr>
            <p:cNvPr id="11" name="Nhóm 10"/>
            <p:cNvGrpSpPr/>
            <p:nvPr/>
          </p:nvGrpSpPr>
          <p:grpSpPr>
            <a:xfrm rot="20793512">
              <a:off x="445930" y="5452235"/>
              <a:ext cx="365582" cy="421970"/>
              <a:chOff x="1457010" y="1673260"/>
              <a:chExt cx="617538" cy="712788"/>
            </a:xfrm>
          </p:grpSpPr>
          <p:sp>
            <p:nvSpPr>
              <p:cNvPr id="12" name="Hình tự do 8"/>
              <p:cNvSpPr/>
              <p:nvPr/>
            </p:nvSpPr>
            <p:spPr bwMode="auto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lvl="0"/>
                <a:endParaRPr lang="vi-VN"/>
              </a:p>
            </p:txBody>
          </p:sp>
          <p:sp>
            <p:nvSpPr>
              <p:cNvPr id="13" name="Hình tự do 9"/>
              <p:cNvSpPr/>
              <p:nvPr/>
            </p:nvSpPr>
            <p:spPr bwMode="auto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</p:grpSp>
        <p:sp>
          <p:nvSpPr>
            <p:cNvPr id="14" name="Hình tự do 10"/>
            <p:cNvSpPr/>
            <p:nvPr/>
          </p:nvSpPr>
          <p:spPr bwMode="auto">
            <a:xfrm rot="19613158" flipH="1">
              <a:off x="1682146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-1" fmla="*/ 9849 w 9849"/>
                <a:gd name="connsiteY0-2" fmla="*/ 9122 h 10251"/>
                <a:gd name="connsiteX1-3" fmla="*/ 1748 w 9849"/>
                <a:gd name="connsiteY1-4" fmla="*/ 7541 h 10251"/>
                <a:gd name="connsiteX2-5" fmla="*/ 3887 w 9849"/>
                <a:gd name="connsiteY2-6" fmla="*/ 283 h 10251"/>
                <a:gd name="connsiteX3-7" fmla="*/ 387 w 9849"/>
                <a:gd name="connsiteY3-8" fmla="*/ 8303 h 10251"/>
                <a:gd name="connsiteX4-9" fmla="*/ 257 w 9849"/>
                <a:gd name="connsiteY4-10" fmla="*/ 8419 h 10251"/>
                <a:gd name="connsiteX5-11" fmla="*/ 9849 w 9849"/>
                <a:gd name="connsiteY5-12" fmla="*/ 9122 h 10251"/>
                <a:gd name="connsiteX0-13" fmla="*/ 10000 w 10000"/>
                <a:gd name="connsiteY0-14" fmla="*/ 8899 h 10131"/>
                <a:gd name="connsiteX1-15" fmla="*/ 1775 w 10000"/>
                <a:gd name="connsiteY1-16" fmla="*/ 7356 h 10131"/>
                <a:gd name="connsiteX2-17" fmla="*/ 3947 w 10000"/>
                <a:gd name="connsiteY2-18" fmla="*/ 276 h 10131"/>
                <a:gd name="connsiteX3-19" fmla="*/ 393 w 10000"/>
                <a:gd name="connsiteY3-20" fmla="*/ 8100 h 10131"/>
                <a:gd name="connsiteX4-21" fmla="*/ 261 w 10000"/>
                <a:gd name="connsiteY4-22" fmla="*/ 8213 h 10131"/>
                <a:gd name="connsiteX5-23" fmla="*/ 10000 w 10000"/>
                <a:gd name="connsiteY5-24" fmla="*/ 8899 h 10131"/>
                <a:gd name="connsiteX0-25" fmla="*/ 10361 w 10361"/>
                <a:gd name="connsiteY0-26" fmla="*/ 8632 h 9864"/>
                <a:gd name="connsiteX1-27" fmla="*/ 2136 w 10361"/>
                <a:gd name="connsiteY1-28" fmla="*/ 7089 h 9864"/>
                <a:gd name="connsiteX2-29" fmla="*/ 4308 w 10361"/>
                <a:gd name="connsiteY2-30" fmla="*/ 9 h 9864"/>
                <a:gd name="connsiteX3-31" fmla="*/ 754 w 10361"/>
                <a:gd name="connsiteY3-32" fmla="*/ 7833 h 9864"/>
                <a:gd name="connsiteX4-33" fmla="*/ 622 w 10361"/>
                <a:gd name="connsiteY4-34" fmla="*/ 7946 h 9864"/>
                <a:gd name="connsiteX5-35" fmla="*/ 10361 w 10361"/>
                <a:gd name="connsiteY5-36" fmla="*/ 8632 h 9864"/>
                <a:gd name="connsiteX0-37" fmla="*/ 10000 w 10000"/>
                <a:gd name="connsiteY0-38" fmla="*/ 8749 h 9998"/>
                <a:gd name="connsiteX1-39" fmla="*/ 2062 w 10000"/>
                <a:gd name="connsiteY1-40" fmla="*/ 7185 h 9998"/>
                <a:gd name="connsiteX2-41" fmla="*/ 4158 w 10000"/>
                <a:gd name="connsiteY2-42" fmla="*/ 7 h 9998"/>
                <a:gd name="connsiteX3-43" fmla="*/ 728 w 10000"/>
                <a:gd name="connsiteY3-44" fmla="*/ 7939 h 9998"/>
                <a:gd name="connsiteX4-45" fmla="*/ 600 w 10000"/>
                <a:gd name="connsiteY4-46" fmla="*/ 8054 h 9998"/>
                <a:gd name="connsiteX5-47" fmla="*/ 10000 w 10000"/>
                <a:gd name="connsiteY5-48" fmla="*/ 8749 h 999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lvl="0"/>
              <a:endParaRPr lang="vi-VN"/>
            </a:p>
          </p:txBody>
        </p:sp>
        <p:sp>
          <p:nvSpPr>
            <p:cNvPr id="15" name="Hình tự do 23"/>
            <p:cNvSpPr/>
            <p:nvPr/>
          </p:nvSpPr>
          <p:spPr bwMode="auto">
            <a:xfrm flipH="1">
              <a:off x="2304810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6" name="Hình tự do 24"/>
            <p:cNvSpPr/>
            <p:nvPr/>
          </p:nvSpPr>
          <p:spPr bwMode="auto">
            <a:xfrm flipH="1">
              <a:off x="3150319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-1" fmla="*/ 0 w 10093"/>
                <a:gd name="connsiteY0-2" fmla="*/ 477 h 10050"/>
                <a:gd name="connsiteX1-3" fmla="*/ 9731 w 10093"/>
                <a:gd name="connsiteY1-4" fmla="*/ 9901 h 10050"/>
                <a:gd name="connsiteX2-5" fmla="*/ 0 w 10093"/>
                <a:gd name="connsiteY2-6" fmla="*/ 477 h 10050"/>
                <a:gd name="connsiteX0-7" fmla="*/ 0 w 9731"/>
                <a:gd name="connsiteY0-8" fmla="*/ 636 h 10209"/>
                <a:gd name="connsiteX1-9" fmla="*/ 9731 w 9731"/>
                <a:gd name="connsiteY1-10" fmla="*/ 10060 h 10209"/>
                <a:gd name="connsiteX2-11" fmla="*/ 0 w 9731"/>
                <a:gd name="connsiteY2-12" fmla="*/ 636 h 10209"/>
                <a:gd name="connsiteX0-13" fmla="*/ 0 w 10000"/>
                <a:gd name="connsiteY0-14" fmla="*/ 97 h 9475"/>
                <a:gd name="connsiteX1-15" fmla="*/ 10000 w 10000"/>
                <a:gd name="connsiteY1-16" fmla="*/ 9328 h 9475"/>
                <a:gd name="connsiteX2-17" fmla="*/ 0 w 10000"/>
                <a:gd name="connsiteY2-18" fmla="*/ 97 h 9475"/>
                <a:gd name="connsiteX0-19" fmla="*/ 0 w 10000"/>
                <a:gd name="connsiteY0-20" fmla="*/ 102 h 9940"/>
                <a:gd name="connsiteX1-21" fmla="*/ 10000 w 10000"/>
                <a:gd name="connsiteY1-22" fmla="*/ 9845 h 9940"/>
                <a:gd name="connsiteX2-23" fmla="*/ 0 w 10000"/>
                <a:gd name="connsiteY2-24" fmla="*/ 102 h 994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7" name="Hình tự do 25"/>
            <p:cNvSpPr/>
            <p:nvPr/>
          </p:nvSpPr>
          <p:spPr bwMode="auto">
            <a:xfrm flipH="1">
              <a:off x="312019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-1" fmla="*/ 9851 w 10000"/>
                <a:gd name="connsiteY0-2" fmla="*/ 525 h 10154"/>
                <a:gd name="connsiteX1-3" fmla="*/ 297 w 10000"/>
                <a:gd name="connsiteY1-4" fmla="*/ 7280 h 10154"/>
                <a:gd name="connsiteX2-5" fmla="*/ 985 w 10000"/>
                <a:gd name="connsiteY2-6" fmla="*/ 7614 h 10154"/>
                <a:gd name="connsiteX3-7" fmla="*/ 5800 w 10000"/>
                <a:gd name="connsiteY3-8" fmla="*/ 9783 h 10154"/>
                <a:gd name="connsiteX4-9" fmla="*/ 1444 w 10000"/>
                <a:gd name="connsiteY4-10" fmla="*/ 7363 h 10154"/>
                <a:gd name="connsiteX5-11" fmla="*/ 9851 w 10000"/>
                <a:gd name="connsiteY5-12" fmla="*/ 525 h 10154"/>
                <a:gd name="connsiteX0-13" fmla="*/ 9851 w 9851"/>
                <a:gd name="connsiteY0-14" fmla="*/ 525 h 10154"/>
                <a:gd name="connsiteX1-15" fmla="*/ 297 w 9851"/>
                <a:gd name="connsiteY1-16" fmla="*/ 7280 h 10154"/>
                <a:gd name="connsiteX2-17" fmla="*/ 985 w 9851"/>
                <a:gd name="connsiteY2-18" fmla="*/ 7614 h 10154"/>
                <a:gd name="connsiteX3-19" fmla="*/ 5800 w 9851"/>
                <a:gd name="connsiteY3-20" fmla="*/ 9783 h 10154"/>
                <a:gd name="connsiteX4-21" fmla="*/ 1444 w 9851"/>
                <a:gd name="connsiteY4-22" fmla="*/ 7363 h 10154"/>
                <a:gd name="connsiteX5-23" fmla="*/ 9851 w 9851"/>
                <a:gd name="connsiteY5-24" fmla="*/ 525 h 10154"/>
                <a:gd name="connsiteX0-25" fmla="*/ 10000 w 10602"/>
                <a:gd name="connsiteY0-26" fmla="*/ 517 h 10000"/>
                <a:gd name="connsiteX1-27" fmla="*/ 301 w 10602"/>
                <a:gd name="connsiteY1-28" fmla="*/ 7170 h 10000"/>
                <a:gd name="connsiteX2-29" fmla="*/ 1000 w 10602"/>
                <a:gd name="connsiteY2-30" fmla="*/ 7499 h 10000"/>
                <a:gd name="connsiteX3-31" fmla="*/ 5888 w 10602"/>
                <a:gd name="connsiteY3-32" fmla="*/ 9635 h 10000"/>
                <a:gd name="connsiteX4-33" fmla="*/ 1466 w 10602"/>
                <a:gd name="connsiteY4-34" fmla="*/ 7251 h 10000"/>
                <a:gd name="connsiteX5-35" fmla="*/ 10000 w 10602"/>
                <a:gd name="connsiteY5-36" fmla="*/ 517 h 10000"/>
                <a:gd name="connsiteX0-37" fmla="*/ 10000 w 10118"/>
                <a:gd name="connsiteY0-38" fmla="*/ 1687 h 11170"/>
                <a:gd name="connsiteX1-39" fmla="*/ 301 w 10118"/>
                <a:gd name="connsiteY1-40" fmla="*/ 8340 h 11170"/>
                <a:gd name="connsiteX2-41" fmla="*/ 1000 w 10118"/>
                <a:gd name="connsiteY2-42" fmla="*/ 8669 h 11170"/>
                <a:gd name="connsiteX3-43" fmla="*/ 5888 w 10118"/>
                <a:gd name="connsiteY3-44" fmla="*/ 10805 h 11170"/>
                <a:gd name="connsiteX4-45" fmla="*/ 1466 w 10118"/>
                <a:gd name="connsiteY4-46" fmla="*/ 8421 h 11170"/>
                <a:gd name="connsiteX5-47" fmla="*/ 10000 w 10118"/>
                <a:gd name="connsiteY5-48" fmla="*/ 1687 h 11170"/>
                <a:gd name="connsiteX0-49" fmla="*/ 10000 w 10038"/>
                <a:gd name="connsiteY0-50" fmla="*/ 1102 h 10585"/>
                <a:gd name="connsiteX1-51" fmla="*/ 301 w 10038"/>
                <a:gd name="connsiteY1-52" fmla="*/ 7755 h 10585"/>
                <a:gd name="connsiteX2-53" fmla="*/ 1000 w 10038"/>
                <a:gd name="connsiteY2-54" fmla="*/ 8084 h 10585"/>
                <a:gd name="connsiteX3-55" fmla="*/ 5888 w 10038"/>
                <a:gd name="connsiteY3-56" fmla="*/ 10220 h 10585"/>
                <a:gd name="connsiteX4-57" fmla="*/ 1466 w 10038"/>
                <a:gd name="connsiteY4-58" fmla="*/ 7836 h 10585"/>
                <a:gd name="connsiteX5-59" fmla="*/ 10000 w 10038"/>
                <a:gd name="connsiteY5-60" fmla="*/ 1102 h 10585"/>
                <a:gd name="connsiteX0-61" fmla="*/ 10000 w 10602"/>
                <a:gd name="connsiteY0-62" fmla="*/ 740 h 10223"/>
                <a:gd name="connsiteX1-63" fmla="*/ 301 w 10602"/>
                <a:gd name="connsiteY1-64" fmla="*/ 7393 h 10223"/>
                <a:gd name="connsiteX2-65" fmla="*/ 1000 w 10602"/>
                <a:gd name="connsiteY2-66" fmla="*/ 7722 h 10223"/>
                <a:gd name="connsiteX3-67" fmla="*/ 5888 w 10602"/>
                <a:gd name="connsiteY3-68" fmla="*/ 9858 h 10223"/>
                <a:gd name="connsiteX4-69" fmla="*/ 1466 w 10602"/>
                <a:gd name="connsiteY4-70" fmla="*/ 7474 h 10223"/>
                <a:gd name="connsiteX5-71" fmla="*/ 10000 w 10602"/>
                <a:gd name="connsiteY5-72" fmla="*/ 740 h 10223"/>
                <a:gd name="connsiteX0-73" fmla="*/ 6852 w 7703"/>
                <a:gd name="connsiteY0-74" fmla="*/ 687 h 11041"/>
                <a:gd name="connsiteX1-75" fmla="*/ 301 w 7703"/>
                <a:gd name="connsiteY1-76" fmla="*/ 8211 h 11041"/>
                <a:gd name="connsiteX2-77" fmla="*/ 1000 w 7703"/>
                <a:gd name="connsiteY2-78" fmla="*/ 8540 h 11041"/>
                <a:gd name="connsiteX3-79" fmla="*/ 5888 w 7703"/>
                <a:gd name="connsiteY3-80" fmla="*/ 10676 h 11041"/>
                <a:gd name="connsiteX4-81" fmla="*/ 1466 w 7703"/>
                <a:gd name="connsiteY4-82" fmla="*/ 8292 h 11041"/>
                <a:gd name="connsiteX5-83" fmla="*/ 6852 w 7703"/>
                <a:gd name="connsiteY5-84" fmla="*/ 687 h 11041"/>
                <a:gd name="connsiteX0-85" fmla="*/ 8895 w 9440"/>
                <a:gd name="connsiteY0-86" fmla="*/ 189 h 9567"/>
                <a:gd name="connsiteX1-87" fmla="*/ 391 w 9440"/>
                <a:gd name="connsiteY1-88" fmla="*/ 7004 h 9567"/>
                <a:gd name="connsiteX2-89" fmla="*/ 1298 w 9440"/>
                <a:gd name="connsiteY2-90" fmla="*/ 7302 h 9567"/>
                <a:gd name="connsiteX3-91" fmla="*/ 7644 w 9440"/>
                <a:gd name="connsiteY3-92" fmla="*/ 9236 h 9567"/>
                <a:gd name="connsiteX4-93" fmla="*/ 1903 w 9440"/>
                <a:gd name="connsiteY4-94" fmla="*/ 7077 h 9567"/>
                <a:gd name="connsiteX5-95" fmla="*/ 8895 w 9440"/>
                <a:gd name="connsiteY5-96" fmla="*/ 189 h 9567"/>
                <a:gd name="connsiteX0-97" fmla="*/ 11246 w 11712"/>
                <a:gd name="connsiteY0-98" fmla="*/ 214 h 9356"/>
                <a:gd name="connsiteX1-99" fmla="*/ 414 w 11712"/>
                <a:gd name="connsiteY1-100" fmla="*/ 6677 h 9356"/>
                <a:gd name="connsiteX2-101" fmla="*/ 1375 w 11712"/>
                <a:gd name="connsiteY2-102" fmla="*/ 6988 h 9356"/>
                <a:gd name="connsiteX3-103" fmla="*/ 8097 w 11712"/>
                <a:gd name="connsiteY3-104" fmla="*/ 9010 h 9356"/>
                <a:gd name="connsiteX4-105" fmla="*/ 2016 w 11712"/>
                <a:gd name="connsiteY4-106" fmla="*/ 6753 h 9356"/>
                <a:gd name="connsiteX5-107" fmla="*/ 11246 w 11712"/>
                <a:gd name="connsiteY5-108" fmla="*/ 214 h 9356"/>
                <a:gd name="connsiteX0-109" fmla="*/ 9602 w 10000"/>
                <a:gd name="connsiteY0-110" fmla="*/ 514 h 10285"/>
                <a:gd name="connsiteX1-111" fmla="*/ 353 w 10000"/>
                <a:gd name="connsiteY1-112" fmla="*/ 7422 h 10285"/>
                <a:gd name="connsiteX2-113" fmla="*/ 1174 w 10000"/>
                <a:gd name="connsiteY2-114" fmla="*/ 7754 h 10285"/>
                <a:gd name="connsiteX3-115" fmla="*/ 6913 w 10000"/>
                <a:gd name="connsiteY3-116" fmla="*/ 9915 h 10285"/>
                <a:gd name="connsiteX4-117" fmla="*/ 1721 w 10000"/>
                <a:gd name="connsiteY4-118" fmla="*/ 7503 h 10285"/>
                <a:gd name="connsiteX5-119" fmla="*/ 9602 w 10000"/>
                <a:gd name="connsiteY5-120" fmla="*/ 514 h 102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8" name="Hình tự do 26"/>
            <p:cNvSpPr/>
            <p:nvPr/>
          </p:nvSpPr>
          <p:spPr bwMode="auto">
            <a:xfrm flipH="1">
              <a:off x="1933172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9" name="Hình tự do 27"/>
            <p:cNvSpPr/>
            <p:nvPr/>
          </p:nvSpPr>
          <p:spPr bwMode="auto">
            <a:xfrm flipH="1">
              <a:off x="1592821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lvl="0"/>
              <a:endParaRPr lang="vi-VN"/>
            </a:p>
          </p:txBody>
        </p:sp>
        <p:grpSp>
          <p:nvGrpSpPr>
            <p:cNvPr id="20" name="Nhóm 19"/>
            <p:cNvGrpSpPr/>
            <p:nvPr/>
          </p:nvGrpSpPr>
          <p:grpSpPr>
            <a:xfrm>
              <a:off x="749894" y="5783561"/>
              <a:ext cx="325521" cy="364355"/>
              <a:chOff x="2114915" y="2460535"/>
              <a:chExt cx="452438" cy="506413"/>
            </a:xfrm>
          </p:grpSpPr>
          <p:sp>
            <p:nvSpPr>
              <p:cNvPr id="21" name="Hình tự do 28"/>
              <p:cNvSpPr/>
              <p:nvPr/>
            </p:nvSpPr>
            <p:spPr bwMode="auto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22" name="Hình tự do 29"/>
              <p:cNvSpPr/>
              <p:nvPr/>
            </p:nvSpPr>
            <p:spPr bwMode="auto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</p:grpSp>
        <p:sp>
          <p:nvSpPr>
            <p:cNvPr id="23" name="Hình tự do 30"/>
            <p:cNvSpPr>
              <a:spLocks noEditPoints="1"/>
            </p:cNvSpPr>
            <p:nvPr/>
          </p:nvSpPr>
          <p:spPr bwMode="auto">
            <a:xfrm flipH="1">
              <a:off x="1416049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24" name="Hình tự do 31"/>
            <p:cNvSpPr/>
            <p:nvPr/>
          </p:nvSpPr>
          <p:spPr bwMode="auto">
            <a:xfrm flipH="1">
              <a:off x="2806971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25" name="Hình tự do 32"/>
            <p:cNvSpPr/>
            <p:nvPr/>
          </p:nvSpPr>
          <p:spPr bwMode="auto">
            <a:xfrm flipH="1">
              <a:off x="2051052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26" name="Hình tự do 33"/>
            <p:cNvSpPr/>
            <p:nvPr/>
          </p:nvSpPr>
          <p:spPr bwMode="auto">
            <a:xfrm flipH="1">
              <a:off x="2216501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27" name="Hình tự do 34"/>
            <p:cNvSpPr/>
            <p:nvPr/>
          </p:nvSpPr>
          <p:spPr bwMode="auto">
            <a:xfrm flipH="1">
              <a:off x="69056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28" name="Hình tự do 73"/>
            <p:cNvSpPr/>
            <p:nvPr/>
          </p:nvSpPr>
          <p:spPr bwMode="auto">
            <a:xfrm flipH="1">
              <a:off x="3957638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29" name="Hình tự do 74"/>
            <p:cNvSpPr/>
            <p:nvPr/>
          </p:nvSpPr>
          <p:spPr bwMode="auto">
            <a:xfrm flipH="1">
              <a:off x="3616524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0" name="Hình tự do 75"/>
            <p:cNvSpPr/>
            <p:nvPr/>
          </p:nvSpPr>
          <p:spPr bwMode="auto">
            <a:xfrm flipH="1">
              <a:off x="4164013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1" name="Dòng 76"/>
            <p:cNvSpPr>
              <a:spLocks noChangeShapeType="1"/>
            </p:cNvSpPr>
            <p:nvPr/>
          </p:nvSpPr>
          <p:spPr bwMode="auto">
            <a:xfrm>
              <a:off x="4164013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2" name="Hình tự do 78"/>
            <p:cNvSpPr/>
            <p:nvPr/>
          </p:nvSpPr>
          <p:spPr bwMode="auto">
            <a:xfrm flipH="1">
              <a:off x="3670301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3" name="Hình tự do 79"/>
            <p:cNvSpPr/>
            <p:nvPr/>
          </p:nvSpPr>
          <p:spPr bwMode="auto">
            <a:xfrm flipH="1">
              <a:off x="3841751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4" name="Hình tự do 82"/>
            <p:cNvSpPr/>
            <p:nvPr/>
          </p:nvSpPr>
          <p:spPr bwMode="auto">
            <a:xfrm flipH="1">
              <a:off x="4379878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5" name="Hình tự do 83"/>
            <p:cNvSpPr/>
            <p:nvPr/>
          </p:nvSpPr>
          <p:spPr bwMode="auto">
            <a:xfrm flipH="1">
              <a:off x="45297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6" name="Hình tự do 84"/>
            <p:cNvSpPr/>
            <p:nvPr/>
          </p:nvSpPr>
          <p:spPr bwMode="auto">
            <a:xfrm flipH="1">
              <a:off x="2731164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7" name="Hình tự do 80"/>
            <p:cNvSpPr/>
            <p:nvPr/>
          </p:nvSpPr>
          <p:spPr bwMode="auto">
            <a:xfrm flipH="1" flipV="1">
              <a:off x="286013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8" name="Hình bầu dục 37"/>
            <p:cNvSpPr/>
            <p:nvPr/>
          </p:nvSpPr>
          <p:spPr>
            <a:xfrm>
              <a:off x="458072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Hình bầu dục 38"/>
            <p:cNvSpPr/>
            <p:nvPr/>
          </p:nvSpPr>
          <p:spPr>
            <a:xfrm>
              <a:off x="533688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Hình bầu dục 39"/>
            <p:cNvSpPr/>
            <p:nvPr/>
          </p:nvSpPr>
          <p:spPr>
            <a:xfrm>
              <a:off x="367000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41" name="Nhóm 40"/>
            <p:cNvGrpSpPr/>
            <p:nvPr/>
          </p:nvGrpSpPr>
          <p:grpSpPr>
            <a:xfrm>
              <a:off x="803704" y="4858573"/>
              <a:ext cx="1154448" cy="1149586"/>
              <a:chOff x="4277517" y="3752400"/>
              <a:chExt cx="1154448" cy="1149586"/>
            </a:xfrm>
          </p:grpSpPr>
          <p:sp>
            <p:nvSpPr>
              <p:cNvPr id="42" name="Hình tự do 41"/>
              <p:cNvSpPr/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43" name="Hình tự do 35"/>
              <p:cNvSpPr/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44" name="Hình tự do 41"/>
              <p:cNvSpPr/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45" name="Hình tự do 41"/>
              <p:cNvSpPr/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46" name="Hình tự do 42"/>
              <p:cNvSpPr/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lvl="0"/>
                <a:endParaRPr lang="vi-VN"/>
              </a:p>
            </p:txBody>
          </p:sp>
        </p:grpSp>
        <p:sp>
          <p:nvSpPr>
            <p:cNvPr id="47" name="Hình tự do 32"/>
            <p:cNvSpPr/>
            <p:nvPr/>
          </p:nvSpPr>
          <p:spPr bwMode="auto">
            <a:xfrm flipH="1">
              <a:off x="2304860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8" name="Hình tự do 80"/>
            <p:cNvSpPr/>
            <p:nvPr/>
          </p:nvSpPr>
          <p:spPr bwMode="auto">
            <a:xfrm flipH="1" flipV="1">
              <a:off x="2834217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9" name="Hình tự do 80"/>
            <p:cNvSpPr/>
            <p:nvPr/>
          </p:nvSpPr>
          <p:spPr bwMode="auto">
            <a:xfrm flipH="1">
              <a:off x="46458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0" name="Hình tự do 84"/>
            <p:cNvSpPr/>
            <p:nvPr/>
          </p:nvSpPr>
          <p:spPr bwMode="auto">
            <a:xfrm flipH="1">
              <a:off x="3947595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1" name="Hình tự do 84"/>
            <p:cNvSpPr/>
            <p:nvPr/>
          </p:nvSpPr>
          <p:spPr bwMode="auto">
            <a:xfrm flipH="1">
              <a:off x="47143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2" name="Hình bầu dục 51"/>
            <p:cNvSpPr/>
            <p:nvPr/>
          </p:nvSpPr>
          <p:spPr>
            <a:xfrm>
              <a:off x="2420939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Hình tự do 5"/>
            <p:cNvSpPr/>
            <p:nvPr/>
          </p:nvSpPr>
          <p:spPr bwMode="auto">
            <a:xfrm>
              <a:off x="9771061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4" name="Dòng 6"/>
            <p:cNvSpPr>
              <a:spLocks noChangeShapeType="1"/>
            </p:cNvSpPr>
            <p:nvPr/>
          </p:nvSpPr>
          <p:spPr bwMode="auto">
            <a:xfrm flipH="1" flipV="1">
              <a:off x="9771061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5" name="Hình tự do 7"/>
            <p:cNvSpPr/>
            <p:nvPr/>
          </p:nvSpPr>
          <p:spPr bwMode="auto">
            <a:xfrm rot="347535">
              <a:off x="9763724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grpSp>
          <p:nvGrpSpPr>
            <p:cNvPr id="56" name="Nhóm 55"/>
            <p:cNvGrpSpPr/>
            <p:nvPr/>
          </p:nvGrpSpPr>
          <p:grpSpPr>
            <a:xfrm rot="806488" flipH="1">
              <a:off x="11377312" y="5452235"/>
              <a:ext cx="365582" cy="421970"/>
              <a:chOff x="1457010" y="1673260"/>
              <a:chExt cx="617538" cy="712788"/>
            </a:xfrm>
          </p:grpSpPr>
          <p:sp>
            <p:nvSpPr>
              <p:cNvPr id="57" name="Hình tự do 8"/>
              <p:cNvSpPr/>
              <p:nvPr/>
            </p:nvSpPr>
            <p:spPr bwMode="auto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lvl="0"/>
                <a:endParaRPr lang="vi-VN"/>
              </a:p>
            </p:txBody>
          </p:sp>
          <p:sp>
            <p:nvSpPr>
              <p:cNvPr id="58" name="Hình tự do 9"/>
              <p:cNvSpPr/>
              <p:nvPr/>
            </p:nvSpPr>
            <p:spPr bwMode="auto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</p:grpSp>
        <p:sp>
          <p:nvSpPr>
            <p:cNvPr id="59" name="Hình tự do 10"/>
            <p:cNvSpPr/>
            <p:nvPr/>
          </p:nvSpPr>
          <p:spPr bwMode="auto">
            <a:xfrm rot="1986842">
              <a:off x="10004233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-1" fmla="*/ 9849 w 9849"/>
                <a:gd name="connsiteY0-2" fmla="*/ 9122 h 10251"/>
                <a:gd name="connsiteX1-3" fmla="*/ 1748 w 9849"/>
                <a:gd name="connsiteY1-4" fmla="*/ 7541 h 10251"/>
                <a:gd name="connsiteX2-5" fmla="*/ 3887 w 9849"/>
                <a:gd name="connsiteY2-6" fmla="*/ 283 h 10251"/>
                <a:gd name="connsiteX3-7" fmla="*/ 387 w 9849"/>
                <a:gd name="connsiteY3-8" fmla="*/ 8303 h 10251"/>
                <a:gd name="connsiteX4-9" fmla="*/ 257 w 9849"/>
                <a:gd name="connsiteY4-10" fmla="*/ 8419 h 10251"/>
                <a:gd name="connsiteX5-11" fmla="*/ 9849 w 9849"/>
                <a:gd name="connsiteY5-12" fmla="*/ 9122 h 10251"/>
                <a:gd name="connsiteX0-13" fmla="*/ 10000 w 10000"/>
                <a:gd name="connsiteY0-14" fmla="*/ 8899 h 10131"/>
                <a:gd name="connsiteX1-15" fmla="*/ 1775 w 10000"/>
                <a:gd name="connsiteY1-16" fmla="*/ 7356 h 10131"/>
                <a:gd name="connsiteX2-17" fmla="*/ 3947 w 10000"/>
                <a:gd name="connsiteY2-18" fmla="*/ 276 h 10131"/>
                <a:gd name="connsiteX3-19" fmla="*/ 393 w 10000"/>
                <a:gd name="connsiteY3-20" fmla="*/ 8100 h 10131"/>
                <a:gd name="connsiteX4-21" fmla="*/ 261 w 10000"/>
                <a:gd name="connsiteY4-22" fmla="*/ 8213 h 10131"/>
                <a:gd name="connsiteX5-23" fmla="*/ 10000 w 10000"/>
                <a:gd name="connsiteY5-24" fmla="*/ 8899 h 10131"/>
                <a:gd name="connsiteX0-25" fmla="*/ 10361 w 10361"/>
                <a:gd name="connsiteY0-26" fmla="*/ 8632 h 9864"/>
                <a:gd name="connsiteX1-27" fmla="*/ 2136 w 10361"/>
                <a:gd name="connsiteY1-28" fmla="*/ 7089 h 9864"/>
                <a:gd name="connsiteX2-29" fmla="*/ 4308 w 10361"/>
                <a:gd name="connsiteY2-30" fmla="*/ 9 h 9864"/>
                <a:gd name="connsiteX3-31" fmla="*/ 754 w 10361"/>
                <a:gd name="connsiteY3-32" fmla="*/ 7833 h 9864"/>
                <a:gd name="connsiteX4-33" fmla="*/ 622 w 10361"/>
                <a:gd name="connsiteY4-34" fmla="*/ 7946 h 9864"/>
                <a:gd name="connsiteX5-35" fmla="*/ 10361 w 10361"/>
                <a:gd name="connsiteY5-36" fmla="*/ 8632 h 9864"/>
                <a:gd name="connsiteX0-37" fmla="*/ 10000 w 10000"/>
                <a:gd name="connsiteY0-38" fmla="*/ 8749 h 9998"/>
                <a:gd name="connsiteX1-39" fmla="*/ 2062 w 10000"/>
                <a:gd name="connsiteY1-40" fmla="*/ 7185 h 9998"/>
                <a:gd name="connsiteX2-41" fmla="*/ 4158 w 10000"/>
                <a:gd name="connsiteY2-42" fmla="*/ 7 h 9998"/>
                <a:gd name="connsiteX3-43" fmla="*/ 728 w 10000"/>
                <a:gd name="connsiteY3-44" fmla="*/ 7939 h 9998"/>
                <a:gd name="connsiteX4-45" fmla="*/ 600 w 10000"/>
                <a:gd name="connsiteY4-46" fmla="*/ 8054 h 9998"/>
                <a:gd name="connsiteX5-47" fmla="*/ 10000 w 10000"/>
                <a:gd name="connsiteY5-48" fmla="*/ 8749 h 999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lvl="0"/>
              <a:endParaRPr lang="vi-VN"/>
            </a:p>
          </p:txBody>
        </p:sp>
        <p:sp>
          <p:nvSpPr>
            <p:cNvPr id="60" name="Hình tự do 23"/>
            <p:cNvSpPr/>
            <p:nvPr/>
          </p:nvSpPr>
          <p:spPr bwMode="auto">
            <a:xfrm>
              <a:off x="9539526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61" name="Hình tự do 24"/>
            <p:cNvSpPr/>
            <p:nvPr/>
          </p:nvSpPr>
          <p:spPr bwMode="auto">
            <a:xfrm>
              <a:off x="8429578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-1" fmla="*/ 0 w 10093"/>
                <a:gd name="connsiteY0-2" fmla="*/ 477 h 10050"/>
                <a:gd name="connsiteX1-3" fmla="*/ 9731 w 10093"/>
                <a:gd name="connsiteY1-4" fmla="*/ 9901 h 10050"/>
                <a:gd name="connsiteX2-5" fmla="*/ 0 w 10093"/>
                <a:gd name="connsiteY2-6" fmla="*/ 477 h 10050"/>
                <a:gd name="connsiteX0-7" fmla="*/ 0 w 9731"/>
                <a:gd name="connsiteY0-8" fmla="*/ 636 h 10209"/>
                <a:gd name="connsiteX1-9" fmla="*/ 9731 w 9731"/>
                <a:gd name="connsiteY1-10" fmla="*/ 10060 h 10209"/>
                <a:gd name="connsiteX2-11" fmla="*/ 0 w 9731"/>
                <a:gd name="connsiteY2-12" fmla="*/ 636 h 10209"/>
                <a:gd name="connsiteX0-13" fmla="*/ 0 w 10000"/>
                <a:gd name="connsiteY0-14" fmla="*/ 97 h 9475"/>
                <a:gd name="connsiteX1-15" fmla="*/ 10000 w 10000"/>
                <a:gd name="connsiteY1-16" fmla="*/ 9328 h 9475"/>
                <a:gd name="connsiteX2-17" fmla="*/ 0 w 10000"/>
                <a:gd name="connsiteY2-18" fmla="*/ 97 h 9475"/>
                <a:gd name="connsiteX0-19" fmla="*/ 0 w 10000"/>
                <a:gd name="connsiteY0-20" fmla="*/ 102 h 9940"/>
                <a:gd name="connsiteX1-21" fmla="*/ 10000 w 10000"/>
                <a:gd name="connsiteY1-22" fmla="*/ 9845 h 9940"/>
                <a:gd name="connsiteX2-23" fmla="*/ 0 w 10000"/>
                <a:gd name="connsiteY2-24" fmla="*/ 102 h 994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62" name="Hình tự do 25"/>
            <p:cNvSpPr/>
            <p:nvPr/>
          </p:nvSpPr>
          <p:spPr bwMode="auto">
            <a:xfrm>
              <a:off x="871894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-1" fmla="*/ 9851 w 10000"/>
                <a:gd name="connsiteY0-2" fmla="*/ 525 h 10154"/>
                <a:gd name="connsiteX1-3" fmla="*/ 297 w 10000"/>
                <a:gd name="connsiteY1-4" fmla="*/ 7280 h 10154"/>
                <a:gd name="connsiteX2-5" fmla="*/ 985 w 10000"/>
                <a:gd name="connsiteY2-6" fmla="*/ 7614 h 10154"/>
                <a:gd name="connsiteX3-7" fmla="*/ 5800 w 10000"/>
                <a:gd name="connsiteY3-8" fmla="*/ 9783 h 10154"/>
                <a:gd name="connsiteX4-9" fmla="*/ 1444 w 10000"/>
                <a:gd name="connsiteY4-10" fmla="*/ 7363 h 10154"/>
                <a:gd name="connsiteX5-11" fmla="*/ 9851 w 10000"/>
                <a:gd name="connsiteY5-12" fmla="*/ 525 h 10154"/>
                <a:gd name="connsiteX0-13" fmla="*/ 9851 w 9851"/>
                <a:gd name="connsiteY0-14" fmla="*/ 525 h 10154"/>
                <a:gd name="connsiteX1-15" fmla="*/ 297 w 9851"/>
                <a:gd name="connsiteY1-16" fmla="*/ 7280 h 10154"/>
                <a:gd name="connsiteX2-17" fmla="*/ 985 w 9851"/>
                <a:gd name="connsiteY2-18" fmla="*/ 7614 h 10154"/>
                <a:gd name="connsiteX3-19" fmla="*/ 5800 w 9851"/>
                <a:gd name="connsiteY3-20" fmla="*/ 9783 h 10154"/>
                <a:gd name="connsiteX4-21" fmla="*/ 1444 w 9851"/>
                <a:gd name="connsiteY4-22" fmla="*/ 7363 h 10154"/>
                <a:gd name="connsiteX5-23" fmla="*/ 9851 w 9851"/>
                <a:gd name="connsiteY5-24" fmla="*/ 525 h 10154"/>
                <a:gd name="connsiteX0-25" fmla="*/ 10000 w 10602"/>
                <a:gd name="connsiteY0-26" fmla="*/ 517 h 10000"/>
                <a:gd name="connsiteX1-27" fmla="*/ 301 w 10602"/>
                <a:gd name="connsiteY1-28" fmla="*/ 7170 h 10000"/>
                <a:gd name="connsiteX2-29" fmla="*/ 1000 w 10602"/>
                <a:gd name="connsiteY2-30" fmla="*/ 7499 h 10000"/>
                <a:gd name="connsiteX3-31" fmla="*/ 5888 w 10602"/>
                <a:gd name="connsiteY3-32" fmla="*/ 9635 h 10000"/>
                <a:gd name="connsiteX4-33" fmla="*/ 1466 w 10602"/>
                <a:gd name="connsiteY4-34" fmla="*/ 7251 h 10000"/>
                <a:gd name="connsiteX5-35" fmla="*/ 10000 w 10602"/>
                <a:gd name="connsiteY5-36" fmla="*/ 517 h 10000"/>
                <a:gd name="connsiteX0-37" fmla="*/ 10000 w 10118"/>
                <a:gd name="connsiteY0-38" fmla="*/ 1687 h 11170"/>
                <a:gd name="connsiteX1-39" fmla="*/ 301 w 10118"/>
                <a:gd name="connsiteY1-40" fmla="*/ 8340 h 11170"/>
                <a:gd name="connsiteX2-41" fmla="*/ 1000 w 10118"/>
                <a:gd name="connsiteY2-42" fmla="*/ 8669 h 11170"/>
                <a:gd name="connsiteX3-43" fmla="*/ 5888 w 10118"/>
                <a:gd name="connsiteY3-44" fmla="*/ 10805 h 11170"/>
                <a:gd name="connsiteX4-45" fmla="*/ 1466 w 10118"/>
                <a:gd name="connsiteY4-46" fmla="*/ 8421 h 11170"/>
                <a:gd name="connsiteX5-47" fmla="*/ 10000 w 10118"/>
                <a:gd name="connsiteY5-48" fmla="*/ 1687 h 11170"/>
                <a:gd name="connsiteX0-49" fmla="*/ 10000 w 10038"/>
                <a:gd name="connsiteY0-50" fmla="*/ 1102 h 10585"/>
                <a:gd name="connsiteX1-51" fmla="*/ 301 w 10038"/>
                <a:gd name="connsiteY1-52" fmla="*/ 7755 h 10585"/>
                <a:gd name="connsiteX2-53" fmla="*/ 1000 w 10038"/>
                <a:gd name="connsiteY2-54" fmla="*/ 8084 h 10585"/>
                <a:gd name="connsiteX3-55" fmla="*/ 5888 w 10038"/>
                <a:gd name="connsiteY3-56" fmla="*/ 10220 h 10585"/>
                <a:gd name="connsiteX4-57" fmla="*/ 1466 w 10038"/>
                <a:gd name="connsiteY4-58" fmla="*/ 7836 h 10585"/>
                <a:gd name="connsiteX5-59" fmla="*/ 10000 w 10038"/>
                <a:gd name="connsiteY5-60" fmla="*/ 1102 h 10585"/>
                <a:gd name="connsiteX0-61" fmla="*/ 10000 w 10602"/>
                <a:gd name="connsiteY0-62" fmla="*/ 740 h 10223"/>
                <a:gd name="connsiteX1-63" fmla="*/ 301 w 10602"/>
                <a:gd name="connsiteY1-64" fmla="*/ 7393 h 10223"/>
                <a:gd name="connsiteX2-65" fmla="*/ 1000 w 10602"/>
                <a:gd name="connsiteY2-66" fmla="*/ 7722 h 10223"/>
                <a:gd name="connsiteX3-67" fmla="*/ 5888 w 10602"/>
                <a:gd name="connsiteY3-68" fmla="*/ 9858 h 10223"/>
                <a:gd name="connsiteX4-69" fmla="*/ 1466 w 10602"/>
                <a:gd name="connsiteY4-70" fmla="*/ 7474 h 10223"/>
                <a:gd name="connsiteX5-71" fmla="*/ 10000 w 10602"/>
                <a:gd name="connsiteY5-72" fmla="*/ 740 h 10223"/>
                <a:gd name="connsiteX0-73" fmla="*/ 6852 w 7703"/>
                <a:gd name="connsiteY0-74" fmla="*/ 687 h 11041"/>
                <a:gd name="connsiteX1-75" fmla="*/ 301 w 7703"/>
                <a:gd name="connsiteY1-76" fmla="*/ 8211 h 11041"/>
                <a:gd name="connsiteX2-77" fmla="*/ 1000 w 7703"/>
                <a:gd name="connsiteY2-78" fmla="*/ 8540 h 11041"/>
                <a:gd name="connsiteX3-79" fmla="*/ 5888 w 7703"/>
                <a:gd name="connsiteY3-80" fmla="*/ 10676 h 11041"/>
                <a:gd name="connsiteX4-81" fmla="*/ 1466 w 7703"/>
                <a:gd name="connsiteY4-82" fmla="*/ 8292 h 11041"/>
                <a:gd name="connsiteX5-83" fmla="*/ 6852 w 7703"/>
                <a:gd name="connsiteY5-84" fmla="*/ 687 h 11041"/>
                <a:gd name="connsiteX0-85" fmla="*/ 8895 w 9440"/>
                <a:gd name="connsiteY0-86" fmla="*/ 189 h 9567"/>
                <a:gd name="connsiteX1-87" fmla="*/ 391 w 9440"/>
                <a:gd name="connsiteY1-88" fmla="*/ 7004 h 9567"/>
                <a:gd name="connsiteX2-89" fmla="*/ 1298 w 9440"/>
                <a:gd name="connsiteY2-90" fmla="*/ 7302 h 9567"/>
                <a:gd name="connsiteX3-91" fmla="*/ 7644 w 9440"/>
                <a:gd name="connsiteY3-92" fmla="*/ 9236 h 9567"/>
                <a:gd name="connsiteX4-93" fmla="*/ 1903 w 9440"/>
                <a:gd name="connsiteY4-94" fmla="*/ 7077 h 9567"/>
                <a:gd name="connsiteX5-95" fmla="*/ 8895 w 9440"/>
                <a:gd name="connsiteY5-96" fmla="*/ 189 h 9567"/>
                <a:gd name="connsiteX0-97" fmla="*/ 11246 w 11712"/>
                <a:gd name="connsiteY0-98" fmla="*/ 214 h 9356"/>
                <a:gd name="connsiteX1-99" fmla="*/ 414 w 11712"/>
                <a:gd name="connsiteY1-100" fmla="*/ 6677 h 9356"/>
                <a:gd name="connsiteX2-101" fmla="*/ 1375 w 11712"/>
                <a:gd name="connsiteY2-102" fmla="*/ 6988 h 9356"/>
                <a:gd name="connsiteX3-103" fmla="*/ 8097 w 11712"/>
                <a:gd name="connsiteY3-104" fmla="*/ 9010 h 9356"/>
                <a:gd name="connsiteX4-105" fmla="*/ 2016 w 11712"/>
                <a:gd name="connsiteY4-106" fmla="*/ 6753 h 9356"/>
                <a:gd name="connsiteX5-107" fmla="*/ 11246 w 11712"/>
                <a:gd name="connsiteY5-108" fmla="*/ 214 h 9356"/>
                <a:gd name="connsiteX0-109" fmla="*/ 9602 w 10000"/>
                <a:gd name="connsiteY0-110" fmla="*/ 514 h 10285"/>
                <a:gd name="connsiteX1-111" fmla="*/ 353 w 10000"/>
                <a:gd name="connsiteY1-112" fmla="*/ 7422 h 10285"/>
                <a:gd name="connsiteX2-113" fmla="*/ 1174 w 10000"/>
                <a:gd name="connsiteY2-114" fmla="*/ 7754 h 10285"/>
                <a:gd name="connsiteX3-115" fmla="*/ 6913 w 10000"/>
                <a:gd name="connsiteY3-116" fmla="*/ 9915 h 10285"/>
                <a:gd name="connsiteX4-117" fmla="*/ 1721 w 10000"/>
                <a:gd name="connsiteY4-118" fmla="*/ 7503 h 10285"/>
                <a:gd name="connsiteX5-119" fmla="*/ 9602 w 10000"/>
                <a:gd name="connsiteY5-120" fmla="*/ 514 h 102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63" name="Hình tự do 26"/>
            <p:cNvSpPr/>
            <p:nvPr/>
          </p:nvSpPr>
          <p:spPr bwMode="auto">
            <a:xfrm>
              <a:off x="10057214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64" name="Hình tự do 27"/>
            <p:cNvSpPr/>
            <p:nvPr/>
          </p:nvSpPr>
          <p:spPr bwMode="auto">
            <a:xfrm>
              <a:off x="10402328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lvl="0"/>
              <a:endParaRPr lang="vi-VN"/>
            </a:p>
          </p:txBody>
        </p:sp>
        <p:grpSp>
          <p:nvGrpSpPr>
            <p:cNvPr id="65" name="Nhóm 64"/>
            <p:cNvGrpSpPr/>
            <p:nvPr/>
          </p:nvGrpSpPr>
          <p:grpSpPr>
            <a:xfrm flipH="1">
              <a:off x="11113409" y="5783561"/>
              <a:ext cx="325521" cy="364355"/>
              <a:chOff x="2114915" y="2460535"/>
              <a:chExt cx="452438" cy="506413"/>
            </a:xfrm>
          </p:grpSpPr>
          <p:sp>
            <p:nvSpPr>
              <p:cNvPr id="66" name="Hình tự do 28"/>
              <p:cNvSpPr/>
              <p:nvPr/>
            </p:nvSpPr>
            <p:spPr bwMode="auto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67" name="Hình tự do 29"/>
              <p:cNvSpPr/>
              <p:nvPr/>
            </p:nvSpPr>
            <p:spPr bwMode="auto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</p:grpSp>
        <p:sp>
          <p:nvSpPr>
            <p:cNvPr id="68" name="Hình tự do 30"/>
            <p:cNvSpPr>
              <a:spLocks noEditPoints="1"/>
            </p:cNvSpPr>
            <p:nvPr/>
          </p:nvSpPr>
          <p:spPr bwMode="auto">
            <a:xfrm>
              <a:off x="6170612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69" name="Hình tự do 31"/>
            <p:cNvSpPr/>
            <p:nvPr/>
          </p:nvSpPr>
          <p:spPr bwMode="auto">
            <a:xfrm>
              <a:off x="9232628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0" name="Hình tự do 32"/>
            <p:cNvSpPr/>
            <p:nvPr/>
          </p:nvSpPr>
          <p:spPr bwMode="auto">
            <a:xfrm>
              <a:off x="9245597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1" name="Hình tự do 33"/>
            <p:cNvSpPr/>
            <p:nvPr/>
          </p:nvSpPr>
          <p:spPr bwMode="auto">
            <a:xfrm>
              <a:off x="9411047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2" name="Hình tự do 34"/>
            <p:cNvSpPr/>
            <p:nvPr/>
          </p:nvSpPr>
          <p:spPr bwMode="auto">
            <a:xfrm>
              <a:off x="1140142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3" name="Hình tự do 73"/>
            <p:cNvSpPr/>
            <p:nvPr/>
          </p:nvSpPr>
          <p:spPr bwMode="auto">
            <a:xfrm>
              <a:off x="8069261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4" name="Hình tự do 74"/>
            <p:cNvSpPr/>
            <p:nvPr/>
          </p:nvSpPr>
          <p:spPr bwMode="auto">
            <a:xfrm>
              <a:off x="8290121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5" name="Hình tự do 75"/>
            <p:cNvSpPr/>
            <p:nvPr/>
          </p:nvSpPr>
          <p:spPr bwMode="auto">
            <a:xfrm>
              <a:off x="8012111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6" name="Dòng 76"/>
            <p:cNvSpPr>
              <a:spLocks noChangeShapeType="1"/>
            </p:cNvSpPr>
            <p:nvPr/>
          </p:nvSpPr>
          <p:spPr bwMode="auto">
            <a:xfrm flipH="1">
              <a:off x="8012111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7" name="Hình tự do 78"/>
            <p:cNvSpPr/>
            <p:nvPr/>
          </p:nvSpPr>
          <p:spPr bwMode="auto">
            <a:xfrm>
              <a:off x="7799385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8" name="Hình tự do 79"/>
            <p:cNvSpPr/>
            <p:nvPr/>
          </p:nvSpPr>
          <p:spPr bwMode="auto">
            <a:xfrm>
              <a:off x="7970835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79" name="Hình tự do 82"/>
            <p:cNvSpPr/>
            <p:nvPr/>
          </p:nvSpPr>
          <p:spPr bwMode="auto">
            <a:xfrm>
              <a:off x="7713696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80" name="Hình tự do 83"/>
            <p:cNvSpPr/>
            <p:nvPr/>
          </p:nvSpPr>
          <p:spPr bwMode="auto">
            <a:xfrm>
              <a:off x="71839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81" name="Hình tự do 84"/>
            <p:cNvSpPr/>
            <p:nvPr/>
          </p:nvSpPr>
          <p:spPr bwMode="auto">
            <a:xfrm>
              <a:off x="9155600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82" name="Hình tự do 80"/>
            <p:cNvSpPr/>
            <p:nvPr/>
          </p:nvSpPr>
          <p:spPr bwMode="auto">
            <a:xfrm flipV="1">
              <a:off x="11806856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83" name="Hình bầu dục 82"/>
            <p:cNvSpPr/>
            <p:nvPr/>
          </p:nvSpPr>
          <p:spPr>
            <a:xfrm flipH="1">
              <a:off x="11653815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4" name="Hình bầu dục 83"/>
            <p:cNvSpPr/>
            <p:nvPr/>
          </p:nvSpPr>
          <p:spPr>
            <a:xfrm flipH="1">
              <a:off x="11618560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5" name="Hình bầu dục 84"/>
            <p:cNvSpPr/>
            <p:nvPr/>
          </p:nvSpPr>
          <p:spPr>
            <a:xfrm flipH="1">
              <a:off x="11785248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86" name="Nhóm 85"/>
            <p:cNvGrpSpPr/>
            <p:nvPr/>
          </p:nvGrpSpPr>
          <p:grpSpPr>
            <a:xfrm flipH="1">
              <a:off x="10230672" y="4858573"/>
              <a:ext cx="1154448" cy="1149586"/>
              <a:chOff x="4277517" y="3752400"/>
              <a:chExt cx="1154448" cy="1149586"/>
            </a:xfrm>
          </p:grpSpPr>
          <p:sp>
            <p:nvSpPr>
              <p:cNvPr id="87" name="Hình tự do 86"/>
              <p:cNvSpPr/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88" name="Hình tự do 35"/>
              <p:cNvSpPr/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89" name="Hình tự do 41"/>
              <p:cNvSpPr/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90" name="Hình tự do 41"/>
              <p:cNvSpPr/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91" name="Hình tự do 42"/>
              <p:cNvSpPr/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lvl="0"/>
                <a:endParaRPr lang="vi-VN"/>
              </a:p>
            </p:txBody>
          </p:sp>
        </p:grpSp>
        <p:sp>
          <p:nvSpPr>
            <p:cNvPr id="92" name="Hình tự do 32"/>
            <p:cNvSpPr/>
            <p:nvPr/>
          </p:nvSpPr>
          <p:spPr bwMode="auto">
            <a:xfrm>
              <a:off x="9499406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93" name="Hình tự do 80"/>
            <p:cNvSpPr/>
            <p:nvPr/>
          </p:nvSpPr>
          <p:spPr bwMode="auto">
            <a:xfrm flipV="1">
              <a:off x="9258652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94" name="Hình tự do 80"/>
            <p:cNvSpPr/>
            <p:nvPr/>
          </p:nvSpPr>
          <p:spPr bwMode="auto">
            <a:xfrm>
              <a:off x="73000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95" name="Hình tự do 84"/>
            <p:cNvSpPr/>
            <p:nvPr/>
          </p:nvSpPr>
          <p:spPr bwMode="auto">
            <a:xfrm>
              <a:off x="8076679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96" name="Hình tự do 84"/>
            <p:cNvSpPr/>
            <p:nvPr/>
          </p:nvSpPr>
          <p:spPr bwMode="auto">
            <a:xfrm>
              <a:off x="73685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97" name="Hình bầu dục 96"/>
            <p:cNvSpPr/>
            <p:nvPr/>
          </p:nvSpPr>
          <p:spPr>
            <a:xfrm flipH="1">
              <a:off x="9615485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98" name="Nhóm 97"/>
            <p:cNvGrpSpPr/>
            <p:nvPr/>
          </p:nvGrpSpPr>
          <p:grpSpPr>
            <a:xfrm>
              <a:off x="4803790" y="5319186"/>
              <a:ext cx="2690707" cy="1385231"/>
              <a:chOff x="5184534" y="1125344"/>
              <a:chExt cx="2690707" cy="1385231"/>
            </a:xfrm>
          </p:grpSpPr>
          <p:sp>
            <p:nvSpPr>
              <p:cNvPr id="99" name="Hình tự do 67"/>
              <p:cNvSpPr/>
              <p:nvPr/>
            </p:nvSpPr>
            <p:spPr bwMode="auto">
              <a:xfrm rot="8881702">
                <a:off x="6702013" y="1340794"/>
                <a:ext cx="1173228" cy="1169781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-1" fmla="*/ 9558 w 10006"/>
                  <a:gd name="connsiteY0-2" fmla="*/ 6618 h 10000"/>
                  <a:gd name="connsiteX1-3" fmla="*/ 9355 w 10006"/>
                  <a:gd name="connsiteY1-4" fmla="*/ 6618 h 10000"/>
                  <a:gd name="connsiteX2-5" fmla="*/ 9153 w 10006"/>
                  <a:gd name="connsiteY2-6" fmla="*/ 6346 h 10000"/>
                  <a:gd name="connsiteX3-7" fmla="*/ 1887 w 10006"/>
                  <a:gd name="connsiteY3-8" fmla="*/ 181 h 10000"/>
                  <a:gd name="connsiteX4-9" fmla="*/ 8236 w 10006"/>
                  <a:gd name="connsiteY4-10" fmla="*/ 6348 h 10000"/>
                  <a:gd name="connsiteX5-11" fmla="*/ 71 w 10006"/>
                  <a:gd name="connsiteY5-12" fmla="*/ 9428 h 10000"/>
                  <a:gd name="connsiteX6-13" fmla="*/ 9558 w 10006"/>
                  <a:gd name="connsiteY6-14" fmla="*/ 6618 h 10000"/>
                  <a:gd name="connsiteX0-15" fmla="*/ 9558 w 10006"/>
                  <a:gd name="connsiteY0-16" fmla="*/ 6652 h 10034"/>
                  <a:gd name="connsiteX1-17" fmla="*/ 9355 w 10006"/>
                  <a:gd name="connsiteY1-18" fmla="*/ 6652 h 10034"/>
                  <a:gd name="connsiteX2-19" fmla="*/ 9153 w 10006"/>
                  <a:gd name="connsiteY2-20" fmla="*/ 6380 h 10034"/>
                  <a:gd name="connsiteX3-21" fmla="*/ 1887 w 10006"/>
                  <a:gd name="connsiteY3-22" fmla="*/ 215 h 10034"/>
                  <a:gd name="connsiteX4-23" fmla="*/ 8236 w 10006"/>
                  <a:gd name="connsiteY4-24" fmla="*/ 6382 h 10034"/>
                  <a:gd name="connsiteX5-25" fmla="*/ 71 w 10006"/>
                  <a:gd name="connsiteY5-26" fmla="*/ 9462 h 10034"/>
                  <a:gd name="connsiteX6-27" fmla="*/ 9558 w 10006"/>
                  <a:gd name="connsiteY6-28" fmla="*/ 6652 h 10034"/>
                  <a:gd name="connsiteX0-29" fmla="*/ 9558 w 9558"/>
                  <a:gd name="connsiteY0-30" fmla="*/ 6652 h 10197"/>
                  <a:gd name="connsiteX1-31" fmla="*/ 9355 w 9558"/>
                  <a:gd name="connsiteY1-32" fmla="*/ 6652 h 10197"/>
                  <a:gd name="connsiteX2-33" fmla="*/ 9153 w 9558"/>
                  <a:gd name="connsiteY2-34" fmla="*/ 6380 h 10197"/>
                  <a:gd name="connsiteX3-35" fmla="*/ 1887 w 9558"/>
                  <a:gd name="connsiteY3-36" fmla="*/ 215 h 10197"/>
                  <a:gd name="connsiteX4-37" fmla="*/ 8236 w 9558"/>
                  <a:gd name="connsiteY4-38" fmla="*/ 6382 h 10197"/>
                  <a:gd name="connsiteX5-39" fmla="*/ 71 w 9558"/>
                  <a:gd name="connsiteY5-40" fmla="*/ 9462 h 10197"/>
                  <a:gd name="connsiteX6-41" fmla="*/ 9558 w 9558"/>
                  <a:gd name="connsiteY6-42" fmla="*/ 6652 h 10197"/>
                  <a:gd name="connsiteX0-43" fmla="*/ 10234 w 10234"/>
                  <a:gd name="connsiteY0-44" fmla="*/ 6523 h 10000"/>
                  <a:gd name="connsiteX1-45" fmla="*/ 10022 w 10234"/>
                  <a:gd name="connsiteY1-46" fmla="*/ 6523 h 10000"/>
                  <a:gd name="connsiteX2-47" fmla="*/ 9810 w 10234"/>
                  <a:gd name="connsiteY2-48" fmla="*/ 6257 h 10000"/>
                  <a:gd name="connsiteX3-49" fmla="*/ 2208 w 10234"/>
                  <a:gd name="connsiteY3-50" fmla="*/ 211 h 10000"/>
                  <a:gd name="connsiteX4-51" fmla="*/ 8851 w 10234"/>
                  <a:gd name="connsiteY4-52" fmla="*/ 6259 h 10000"/>
                  <a:gd name="connsiteX5-53" fmla="*/ 308 w 10234"/>
                  <a:gd name="connsiteY5-54" fmla="*/ 9279 h 10000"/>
                  <a:gd name="connsiteX6-55" fmla="*/ 10234 w 10234"/>
                  <a:gd name="connsiteY6-56" fmla="*/ 6523 h 10000"/>
                  <a:gd name="connsiteX0-57" fmla="*/ 9701 w 9701"/>
                  <a:gd name="connsiteY0-58" fmla="*/ 6523 h 9364"/>
                  <a:gd name="connsiteX1-59" fmla="*/ 9489 w 9701"/>
                  <a:gd name="connsiteY1-60" fmla="*/ 6523 h 9364"/>
                  <a:gd name="connsiteX2-61" fmla="*/ 9277 w 9701"/>
                  <a:gd name="connsiteY2-62" fmla="*/ 6257 h 9364"/>
                  <a:gd name="connsiteX3-63" fmla="*/ 1675 w 9701"/>
                  <a:gd name="connsiteY3-64" fmla="*/ 211 h 9364"/>
                  <a:gd name="connsiteX4-65" fmla="*/ 8318 w 9701"/>
                  <a:gd name="connsiteY4-66" fmla="*/ 6259 h 9364"/>
                  <a:gd name="connsiteX5-67" fmla="*/ 328 w 9701"/>
                  <a:gd name="connsiteY5-68" fmla="*/ 8536 h 9364"/>
                  <a:gd name="connsiteX6-69" fmla="*/ 9701 w 9701"/>
                  <a:gd name="connsiteY6-70" fmla="*/ 6523 h 9364"/>
                  <a:gd name="connsiteX0-71" fmla="*/ 9679 w 9679"/>
                  <a:gd name="connsiteY0-72" fmla="*/ 6967 h 10001"/>
                  <a:gd name="connsiteX1-73" fmla="*/ 9460 w 9679"/>
                  <a:gd name="connsiteY1-74" fmla="*/ 6967 h 10001"/>
                  <a:gd name="connsiteX2-75" fmla="*/ 9242 w 9679"/>
                  <a:gd name="connsiteY2-76" fmla="*/ 6683 h 10001"/>
                  <a:gd name="connsiteX3-77" fmla="*/ 1406 w 9679"/>
                  <a:gd name="connsiteY3-78" fmla="*/ 226 h 10001"/>
                  <a:gd name="connsiteX4-79" fmla="*/ 8253 w 9679"/>
                  <a:gd name="connsiteY4-80" fmla="*/ 6685 h 10001"/>
                  <a:gd name="connsiteX5-81" fmla="*/ 17 w 9679"/>
                  <a:gd name="connsiteY5-82" fmla="*/ 9117 h 10001"/>
                  <a:gd name="connsiteX6-83" fmla="*/ 9679 w 9679"/>
                  <a:gd name="connsiteY6-84" fmla="*/ 6967 h 10001"/>
                  <a:gd name="connsiteX0-85" fmla="*/ 10080 w 10080"/>
                  <a:gd name="connsiteY0-86" fmla="*/ 6966 h 10000"/>
                  <a:gd name="connsiteX1-87" fmla="*/ 9854 w 10080"/>
                  <a:gd name="connsiteY1-88" fmla="*/ 6966 h 10000"/>
                  <a:gd name="connsiteX2-89" fmla="*/ 9629 w 10080"/>
                  <a:gd name="connsiteY2-90" fmla="*/ 6682 h 10000"/>
                  <a:gd name="connsiteX3-91" fmla="*/ 1533 w 10080"/>
                  <a:gd name="connsiteY3-92" fmla="*/ 226 h 10000"/>
                  <a:gd name="connsiteX4-93" fmla="*/ 8607 w 10080"/>
                  <a:gd name="connsiteY4-94" fmla="*/ 6684 h 10000"/>
                  <a:gd name="connsiteX5-95" fmla="*/ 98 w 10080"/>
                  <a:gd name="connsiteY5-96" fmla="*/ 9116 h 10000"/>
                  <a:gd name="connsiteX6-97" fmla="*/ 10080 w 10080"/>
                  <a:gd name="connsiteY6-98" fmla="*/ 6966 h 10000"/>
                  <a:gd name="connsiteX0-99" fmla="*/ 9999 w 9999"/>
                  <a:gd name="connsiteY0-100" fmla="*/ 6966 h 10505"/>
                  <a:gd name="connsiteX1-101" fmla="*/ 9773 w 9999"/>
                  <a:gd name="connsiteY1-102" fmla="*/ 6966 h 10505"/>
                  <a:gd name="connsiteX2-103" fmla="*/ 9548 w 9999"/>
                  <a:gd name="connsiteY2-104" fmla="*/ 6682 h 10505"/>
                  <a:gd name="connsiteX3-105" fmla="*/ 1452 w 9999"/>
                  <a:gd name="connsiteY3-106" fmla="*/ 226 h 10505"/>
                  <a:gd name="connsiteX4-107" fmla="*/ 8526 w 9999"/>
                  <a:gd name="connsiteY4-108" fmla="*/ 6684 h 10505"/>
                  <a:gd name="connsiteX5-109" fmla="*/ 17 w 9999"/>
                  <a:gd name="connsiteY5-110" fmla="*/ 9116 h 10505"/>
                  <a:gd name="connsiteX6-111" fmla="*/ 9999 w 9999"/>
                  <a:gd name="connsiteY6-112" fmla="*/ 6966 h 10505"/>
                  <a:gd name="connsiteX0-113" fmla="*/ 9477 w 9477"/>
                  <a:gd name="connsiteY0-114" fmla="*/ 6631 h 8681"/>
                  <a:gd name="connsiteX1-115" fmla="*/ 9251 w 9477"/>
                  <a:gd name="connsiteY1-116" fmla="*/ 6631 h 8681"/>
                  <a:gd name="connsiteX2-117" fmla="*/ 9026 w 9477"/>
                  <a:gd name="connsiteY2-118" fmla="*/ 6361 h 8681"/>
                  <a:gd name="connsiteX3-119" fmla="*/ 929 w 9477"/>
                  <a:gd name="connsiteY3-120" fmla="*/ 215 h 8681"/>
                  <a:gd name="connsiteX4-121" fmla="*/ 8004 w 9477"/>
                  <a:gd name="connsiteY4-122" fmla="*/ 6363 h 8681"/>
                  <a:gd name="connsiteX5-123" fmla="*/ 18 w 9477"/>
                  <a:gd name="connsiteY5-124" fmla="*/ 6936 h 8681"/>
                  <a:gd name="connsiteX6-125" fmla="*/ 9477 w 9477"/>
                  <a:gd name="connsiteY6-126" fmla="*/ 6631 h 8681"/>
                  <a:gd name="connsiteX0-127" fmla="*/ 11827 w 11827"/>
                  <a:gd name="connsiteY0-128" fmla="*/ 7639 h 9493"/>
                  <a:gd name="connsiteX1-129" fmla="*/ 11589 w 11827"/>
                  <a:gd name="connsiteY1-130" fmla="*/ 7639 h 9493"/>
                  <a:gd name="connsiteX2-131" fmla="*/ 11351 w 11827"/>
                  <a:gd name="connsiteY2-132" fmla="*/ 7327 h 9493"/>
                  <a:gd name="connsiteX3-133" fmla="*/ 2807 w 11827"/>
                  <a:gd name="connsiteY3-134" fmla="*/ 248 h 9493"/>
                  <a:gd name="connsiteX4-135" fmla="*/ 10273 w 11827"/>
                  <a:gd name="connsiteY4-136" fmla="*/ 7330 h 9493"/>
                  <a:gd name="connsiteX5-137" fmla="*/ 14 w 11827"/>
                  <a:gd name="connsiteY5-138" fmla="*/ 7210 h 9493"/>
                  <a:gd name="connsiteX6-139" fmla="*/ 11827 w 11827"/>
                  <a:gd name="connsiteY6-140" fmla="*/ 7639 h 9493"/>
                  <a:gd name="connsiteX0-141" fmla="*/ 9989 w 9989"/>
                  <a:gd name="connsiteY0-142" fmla="*/ 8047 h 9586"/>
                  <a:gd name="connsiteX1-143" fmla="*/ 9788 w 9989"/>
                  <a:gd name="connsiteY1-144" fmla="*/ 8047 h 9586"/>
                  <a:gd name="connsiteX2-145" fmla="*/ 9587 w 9989"/>
                  <a:gd name="connsiteY2-146" fmla="*/ 7718 h 9586"/>
                  <a:gd name="connsiteX3-147" fmla="*/ 2362 w 9989"/>
                  <a:gd name="connsiteY3-148" fmla="*/ 261 h 9586"/>
                  <a:gd name="connsiteX4-149" fmla="*/ 8675 w 9989"/>
                  <a:gd name="connsiteY4-150" fmla="*/ 7721 h 9586"/>
                  <a:gd name="connsiteX5-151" fmla="*/ 1 w 9989"/>
                  <a:gd name="connsiteY5-152" fmla="*/ 7595 h 9586"/>
                  <a:gd name="connsiteX6-153" fmla="*/ 9989 w 9989"/>
                  <a:gd name="connsiteY6-154" fmla="*/ 8047 h 9586"/>
                  <a:gd name="connsiteX0-155" fmla="*/ 10021 w 10021"/>
                  <a:gd name="connsiteY0-156" fmla="*/ 8395 h 10528"/>
                  <a:gd name="connsiteX1-157" fmla="*/ 9820 w 10021"/>
                  <a:gd name="connsiteY1-158" fmla="*/ 8395 h 10528"/>
                  <a:gd name="connsiteX2-159" fmla="*/ 9619 w 10021"/>
                  <a:gd name="connsiteY2-160" fmla="*/ 8051 h 10528"/>
                  <a:gd name="connsiteX3-161" fmla="*/ 2386 w 10021"/>
                  <a:gd name="connsiteY3-162" fmla="*/ 272 h 10528"/>
                  <a:gd name="connsiteX4-163" fmla="*/ 8706 w 10021"/>
                  <a:gd name="connsiteY4-164" fmla="*/ 8054 h 10528"/>
                  <a:gd name="connsiteX5-165" fmla="*/ 22 w 10021"/>
                  <a:gd name="connsiteY5-166" fmla="*/ 7923 h 10528"/>
                  <a:gd name="connsiteX6-167" fmla="*/ 10021 w 10021"/>
                  <a:gd name="connsiteY6-168" fmla="*/ 8395 h 10528"/>
                  <a:gd name="connsiteX0-169" fmla="*/ 10007 w 10007"/>
                  <a:gd name="connsiteY0-170" fmla="*/ 8395 h 9947"/>
                  <a:gd name="connsiteX1-171" fmla="*/ 9806 w 10007"/>
                  <a:gd name="connsiteY1-172" fmla="*/ 8395 h 9947"/>
                  <a:gd name="connsiteX2-173" fmla="*/ 9605 w 10007"/>
                  <a:gd name="connsiteY2-174" fmla="*/ 8051 h 9947"/>
                  <a:gd name="connsiteX3-175" fmla="*/ 2372 w 10007"/>
                  <a:gd name="connsiteY3-176" fmla="*/ 272 h 9947"/>
                  <a:gd name="connsiteX4-177" fmla="*/ 8692 w 10007"/>
                  <a:gd name="connsiteY4-178" fmla="*/ 8054 h 9947"/>
                  <a:gd name="connsiteX5-179" fmla="*/ 8 w 10007"/>
                  <a:gd name="connsiteY5-180" fmla="*/ 7923 h 9947"/>
                  <a:gd name="connsiteX6-181" fmla="*/ 10007 w 10007"/>
                  <a:gd name="connsiteY6-182" fmla="*/ 8395 h 9947"/>
                  <a:gd name="connsiteX0-183" fmla="*/ 10000 w 10000"/>
                  <a:gd name="connsiteY0-184" fmla="*/ 8440 h 10000"/>
                  <a:gd name="connsiteX1-185" fmla="*/ 9799 w 10000"/>
                  <a:gd name="connsiteY1-186" fmla="*/ 8440 h 10000"/>
                  <a:gd name="connsiteX2-187" fmla="*/ 9598 w 10000"/>
                  <a:gd name="connsiteY2-188" fmla="*/ 8094 h 10000"/>
                  <a:gd name="connsiteX3-189" fmla="*/ 2370 w 10000"/>
                  <a:gd name="connsiteY3-190" fmla="*/ 273 h 10000"/>
                  <a:gd name="connsiteX4-191" fmla="*/ 8686 w 10000"/>
                  <a:gd name="connsiteY4-192" fmla="*/ 8097 h 10000"/>
                  <a:gd name="connsiteX5-193" fmla="*/ 8 w 10000"/>
                  <a:gd name="connsiteY5-194" fmla="*/ 7965 h 10000"/>
                  <a:gd name="connsiteX6-195" fmla="*/ 10000 w 10000"/>
                  <a:gd name="connsiteY6-196" fmla="*/ 8440 h 10000"/>
                  <a:gd name="connsiteX0-197" fmla="*/ 10000 w 10000"/>
                  <a:gd name="connsiteY0-198" fmla="*/ 8440 h 10355"/>
                  <a:gd name="connsiteX1-199" fmla="*/ 9799 w 10000"/>
                  <a:gd name="connsiteY1-200" fmla="*/ 8440 h 10355"/>
                  <a:gd name="connsiteX2-201" fmla="*/ 9598 w 10000"/>
                  <a:gd name="connsiteY2-202" fmla="*/ 8094 h 10355"/>
                  <a:gd name="connsiteX3-203" fmla="*/ 2370 w 10000"/>
                  <a:gd name="connsiteY3-204" fmla="*/ 273 h 10355"/>
                  <a:gd name="connsiteX4-205" fmla="*/ 8686 w 10000"/>
                  <a:gd name="connsiteY4-206" fmla="*/ 8097 h 10355"/>
                  <a:gd name="connsiteX5-207" fmla="*/ 8 w 10000"/>
                  <a:gd name="connsiteY5-208" fmla="*/ 7965 h 10355"/>
                  <a:gd name="connsiteX6-209" fmla="*/ 10000 w 10000"/>
                  <a:gd name="connsiteY6-210" fmla="*/ 8440 h 10355"/>
                  <a:gd name="connsiteX0-211" fmla="*/ 10000 w 10000"/>
                  <a:gd name="connsiteY0-212" fmla="*/ 8440 h 10355"/>
                  <a:gd name="connsiteX1-213" fmla="*/ 9799 w 10000"/>
                  <a:gd name="connsiteY1-214" fmla="*/ 8440 h 10355"/>
                  <a:gd name="connsiteX2-215" fmla="*/ 9598 w 10000"/>
                  <a:gd name="connsiteY2-216" fmla="*/ 8094 h 10355"/>
                  <a:gd name="connsiteX3-217" fmla="*/ 2370 w 10000"/>
                  <a:gd name="connsiteY3-218" fmla="*/ 273 h 10355"/>
                  <a:gd name="connsiteX4-219" fmla="*/ 8686 w 10000"/>
                  <a:gd name="connsiteY4-220" fmla="*/ 8097 h 10355"/>
                  <a:gd name="connsiteX5-221" fmla="*/ 8 w 10000"/>
                  <a:gd name="connsiteY5-222" fmla="*/ 7965 h 10355"/>
                  <a:gd name="connsiteX6-223" fmla="*/ 10000 w 10000"/>
                  <a:gd name="connsiteY6-224" fmla="*/ 8440 h 10355"/>
                  <a:gd name="connsiteX0-225" fmla="*/ 10000 w 10000"/>
                  <a:gd name="connsiteY0-226" fmla="*/ 8605 h 10520"/>
                  <a:gd name="connsiteX1-227" fmla="*/ 9799 w 10000"/>
                  <a:gd name="connsiteY1-228" fmla="*/ 8605 h 10520"/>
                  <a:gd name="connsiteX2-229" fmla="*/ 9598 w 10000"/>
                  <a:gd name="connsiteY2-230" fmla="*/ 8259 h 10520"/>
                  <a:gd name="connsiteX3-231" fmla="*/ 2370 w 10000"/>
                  <a:gd name="connsiteY3-232" fmla="*/ 438 h 10520"/>
                  <a:gd name="connsiteX4-233" fmla="*/ 8686 w 10000"/>
                  <a:gd name="connsiteY4-234" fmla="*/ 8262 h 10520"/>
                  <a:gd name="connsiteX5-235" fmla="*/ 8 w 10000"/>
                  <a:gd name="connsiteY5-236" fmla="*/ 8130 h 10520"/>
                  <a:gd name="connsiteX6-237" fmla="*/ 10000 w 10000"/>
                  <a:gd name="connsiteY6-238" fmla="*/ 8605 h 10520"/>
                  <a:gd name="connsiteX0-239" fmla="*/ 10000 w 10000"/>
                  <a:gd name="connsiteY0-240" fmla="*/ 9473 h 11388"/>
                  <a:gd name="connsiteX1-241" fmla="*/ 9799 w 10000"/>
                  <a:gd name="connsiteY1-242" fmla="*/ 9473 h 11388"/>
                  <a:gd name="connsiteX2-243" fmla="*/ 9598 w 10000"/>
                  <a:gd name="connsiteY2-244" fmla="*/ 9127 h 11388"/>
                  <a:gd name="connsiteX3-245" fmla="*/ 2972 w 10000"/>
                  <a:gd name="connsiteY3-246" fmla="*/ 399 h 11388"/>
                  <a:gd name="connsiteX4-247" fmla="*/ 8686 w 10000"/>
                  <a:gd name="connsiteY4-248" fmla="*/ 9130 h 11388"/>
                  <a:gd name="connsiteX5-249" fmla="*/ 8 w 10000"/>
                  <a:gd name="connsiteY5-250" fmla="*/ 8998 h 11388"/>
                  <a:gd name="connsiteX6-251" fmla="*/ 10000 w 10000"/>
                  <a:gd name="connsiteY6-252" fmla="*/ 9473 h 1138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0000" h="11388">
                    <a:moveTo>
                      <a:pt x="10000" y="9473"/>
                    </a:moveTo>
                    <a:lnTo>
                      <a:pt x="9799" y="9473"/>
                    </a:lnTo>
                    <a:cubicBezTo>
                      <a:pt x="9799" y="9473"/>
                      <a:pt x="9697" y="9357"/>
                      <a:pt x="9598" y="9127"/>
                    </a:cubicBezTo>
                    <a:cubicBezTo>
                      <a:pt x="9052" y="6455"/>
                      <a:pt x="4912" y="-1914"/>
                      <a:pt x="2972" y="399"/>
                    </a:cubicBezTo>
                    <a:cubicBezTo>
                      <a:pt x="1036" y="3143"/>
                      <a:pt x="7079" y="8438"/>
                      <a:pt x="8686" y="9130"/>
                    </a:cubicBezTo>
                    <a:cubicBezTo>
                      <a:pt x="6064" y="8088"/>
                      <a:pt x="302" y="5769"/>
                      <a:pt x="8" y="8998"/>
                    </a:cubicBezTo>
                    <a:cubicBezTo>
                      <a:pt x="-286" y="12227"/>
                      <a:pt x="6911" y="11984"/>
                      <a:pt x="10000" y="947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100" name="Hình tự do 67"/>
              <p:cNvSpPr/>
              <p:nvPr/>
            </p:nvSpPr>
            <p:spPr bwMode="auto">
              <a:xfrm rot="21087457">
                <a:off x="5184534" y="1138589"/>
                <a:ext cx="1116456" cy="1228699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-1" fmla="*/ 9558 w 10006"/>
                  <a:gd name="connsiteY0-2" fmla="*/ 6618 h 10000"/>
                  <a:gd name="connsiteX1-3" fmla="*/ 9355 w 10006"/>
                  <a:gd name="connsiteY1-4" fmla="*/ 6618 h 10000"/>
                  <a:gd name="connsiteX2-5" fmla="*/ 9153 w 10006"/>
                  <a:gd name="connsiteY2-6" fmla="*/ 6346 h 10000"/>
                  <a:gd name="connsiteX3-7" fmla="*/ 1887 w 10006"/>
                  <a:gd name="connsiteY3-8" fmla="*/ 181 h 10000"/>
                  <a:gd name="connsiteX4-9" fmla="*/ 8236 w 10006"/>
                  <a:gd name="connsiteY4-10" fmla="*/ 6348 h 10000"/>
                  <a:gd name="connsiteX5-11" fmla="*/ 71 w 10006"/>
                  <a:gd name="connsiteY5-12" fmla="*/ 9428 h 10000"/>
                  <a:gd name="connsiteX6-13" fmla="*/ 9558 w 10006"/>
                  <a:gd name="connsiteY6-14" fmla="*/ 6618 h 10000"/>
                  <a:gd name="connsiteX0-15" fmla="*/ 9558 w 10006"/>
                  <a:gd name="connsiteY0-16" fmla="*/ 6652 h 10034"/>
                  <a:gd name="connsiteX1-17" fmla="*/ 9355 w 10006"/>
                  <a:gd name="connsiteY1-18" fmla="*/ 6652 h 10034"/>
                  <a:gd name="connsiteX2-19" fmla="*/ 9153 w 10006"/>
                  <a:gd name="connsiteY2-20" fmla="*/ 6380 h 10034"/>
                  <a:gd name="connsiteX3-21" fmla="*/ 1887 w 10006"/>
                  <a:gd name="connsiteY3-22" fmla="*/ 215 h 10034"/>
                  <a:gd name="connsiteX4-23" fmla="*/ 8236 w 10006"/>
                  <a:gd name="connsiteY4-24" fmla="*/ 6382 h 10034"/>
                  <a:gd name="connsiteX5-25" fmla="*/ 71 w 10006"/>
                  <a:gd name="connsiteY5-26" fmla="*/ 9462 h 10034"/>
                  <a:gd name="connsiteX6-27" fmla="*/ 9558 w 10006"/>
                  <a:gd name="connsiteY6-28" fmla="*/ 6652 h 10034"/>
                  <a:gd name="connsiteX0-29" fmla="*/ 9558 w 9558"/>
                  <a:gd name="connsiteY0-30" fmla="*/ 6652 h 10197"/>
                  <a:gd name="connsiteX1-31" fmla="*/ 9355 w 9558"/>
                  <a:gd name="connsiteY1-32" fmla="*/ 6652 h 10197"/>
                  <a:gd name="connsiteX2-33" fmla="*/ 9153 w 9558"/>
                  <a:gd name="connsiteY2-34" fmla="*/ 6380 h 10197"/>
                  <a:gd name="connsiteX3-35" fmla="*/ 1887 w 9558"/>
                  <a:gd name="connsiteY3-36" fmla="*/ 215 h 10197"/>
                  <a:gd name="connsiteX4-37" fmla="*/ 8236 w 9558"/>
                  <a:gd name="connsiteY4-38" fmla="*/ 6382 h 10197"/>
                  <a:gd name="connsiteX5-39" fmla="*/ 71 w 9558"/>
                  <a:gd name="connsiteY5-40" fmla="*/ 9462 h 10197"/>
                  <a:gd name="connsiteX6-41" fmla="*/ 9558 w 9558"/>
                  <a:gd name="connsiteY6-42" fmla="*/ 6652 h 10197"/>
                  <a:gd name="connsiteX0-43" fmla="*/ 10000 w 10000"/>
                  <a:gd name="connsiteY0-44" fmla="*/ 6696 h 10173"/>
                  <a:gd name="connsiteX1-45" fmla="*/ 9788 w 10000"/>
                  <a:gd name="connsiteY1-46" fmla="*/ 6696 h 10173"/>
                  <a:gd name="connsiteX2-47" fmla="*/ 9576 w 10000"/>
                  <a:gd name="connsiteY2-48" fmla="*/ 6430 h 10173"/>
                  <a:gd name="connsiteX3-49" fmla="*/ 1974 w 10000"/>
                  <a:gd name="connsiteY3-50" fmla="*/ 384 h 10173"/>
                  <a:gd name="connsiteX4-51" fmla="*/ 8617 w 10000"/>
                  <a:gd name="connsiteY4-52" fmla="*/ 6432 h 10173"/>
                  <a:gd name="connsiteX5-53" fmla="*/ 74 w 10000"/>
                  <a:gd name="connsiteY5-54" fmla="*/ 9452 h 10173"/>
                  <a:gd name="connsiteX6-55" fmla="*/ 10000 w 10000"/>
                  <a:gd name="connsiteY6-56" fmla="*/ 6696 h 10173"/>
                  <a:gd name="connsiteX0-57" fmla="*/ 10000 w 10000"/>
                  <a:gd name="connsiteY0-58" fmla="*/ 6696 h 10173"/>
                  <a:gd name="connsiteX1-59" fmla="*/ 9788 w 10000"/>
                  <a:gd name="connsiteY1-60" fmla="*/ 6696 h 10173"/>
                  <a:gd name="connsiteX2-61" fmla="*/ 9576 w 10000"/>
                  <a:gd name="connsiteY2-62" fmla="*/ 6430 h 10173"/>
                  <a:gd name="connsiteX3-63" fmla="*/ 1974 w 10000"/>
                  <a:gd name="connsiteY3-64" fmla="*/ 384 h 10173"/>
                  <a:gd name="connsiteX4-65" fmla="*/ 8617 w 10000"/>
                  <a:gd name="connsiteY4-66" fmla="*/ 6432 h 10173"/>
                  <a:gd name="connsiteX5-67" fmla="*/ 74 w 10000"/>
                  <a:gd name="connsiteY5-68" fmla="*/ 9452 h 10173"/>
                  <a:gd name="connsiteX6-69" fmla="*/ 10000 w 10000"/>
                  <a:gd name="connsiteY6-70" fmla="*/ 6696 h 10173"/>
                  <a:gd name="connsiteX0-71" fmla="*/ 10000 w 10000"/>
                  <a:gd name="connsiteY0-72" fmla="*/ 6747 h 10224"/>
                  <a:gd name="connsiteX1-73" fmla="*/ 9788 w 10000"/>
                  <a:gd name="connsiteY1-74" fmla="*/ 6747 h 10224"/>
                  <a:gd name="connsiteX2-75" fmla="*/ 9576 w 10000"/>
                  <a:gd name="connsiteY2-76" fmla="*/ 6481 h 10224"/>
                  <a:gd name="connsiteX3-77" fmla="*/ 1974 w 10000"/>
                  <a:gd name="connsiteY3-78" fmla="*/ 435 h 10224"/>
                  <a:gd name="connsiteX4-79" fmla="*/ 8617 w 10000"/>
                  <a:gd name="connsiteY4-80" fmla="*/ 6483 h 10224"/>
                  <a:gd name="connsiteX5-81" fmla="*/ 74 w 10000"/>
                  <a:gd name="connsiteY5-82" fmla="*/ 9503 h 10224"/>
                  <a:gd name="connsiteX6-83" fmla="*/ 10000 w 10000"/>
                  <a:gd name="connsiteY6-84" fmla="*/ 6747 h 10224"/>
                  <a:gd name="connsiteX0-85" fmla="*/ 10000 w 10000"/>
                  <a:gd name="connsiteY0-86" fmla="*/ 5820 h 9297"/>
                  <a:gd name="connsiteX1-87" fmla="*/ 9788 w 10000"/>
                  <a:gd name="connsiteY1-88" fmla="*/ 5820 h 9297"/>
                  <a:gd name="connsiteX2-89" fmla="*/ 9576 w 10000"/>
                  <a:gd name="connsiteY2-90" fmla="*/ 5554 h 9297"/>
                  <a:gd name="connsiteX3-91" fmla="*/ 2180 w 10000"/>
                  <a:gd name="connsiteY3-92" fmla="*/ 500 h 9297"/>
                  <a:gd name="connsiteX4-93" fmla="*/ 8617 w 10000"/>
                  <a:gd name="connsiteY4-94" fmla="*/ 5556 h 9297"/>
                  <a:gd name="connsiteX5-95" fmla="*/ 74 w 10000"/>
                  <a:gd name="connsiteY5-96" fmla="*/ 8576 h 9297"/>
                  <a:gd name="connsiteX6-97" fmla="*/ 10000 w 10000"/>
                  <a:gd name="connsiteY6-98" fmla="*/ 5820 h 9297"/>
                  <a:gd name="connsiteX0-99" fmla="*/ 10000 w 10000"/>
                  <a:gd name="connsiteY0-100" fmla="*/ 6260 h 10000"/>
                  <a:gd name="connsiteX1-101" fmla="*/ 9788 w 10000"/>
                  <a:gd name="connsiteY1-102" fmla="*/ 6260 h 10000"/>
                  <a:gd name="connsiteX2-103" fmla="*/ 9576 w 10000"/>
                  <a:gd name="connsiteY2-104" fmla="*/ 5974 h 10000"/>
                  <a:gd name="connsiteX3-105" fmla="*/ 2180 w 10000"/>
                  <a:gd name="connsiteY3-106" fmla="*/ 538 h 10000"/>
                  <a:gd name="connsiteX4-107" fmla="*/ 8617 w 10000"/>
                  <a:gd name="connsiteY4-108" fmla="*/ 5976 h 10000"/>
                  <a:gd name="connsiteX5-109" fmla="*/ 74 w 10000"/>
                  <a:gd name="connsiteY5-110" fmla="*/ 9224 h 10000"/>
                  <a:gd name="connsiteX6-111" fmla="*/ 10000 w 10000"/>
                  <a:gd name="connsiteY6-112" fmla="*/ 6260 h 10000"/>
                  <a:gd name="connsiteX0-113" fmla="*/ 10000 w 10000"/>
                  <a:gd name="connsiteY0-114" fmla="*/ 6206 h 9946"/>
                  <a:gd name="connsiteX1-115" fmla="*/ 9788 w 10000"/>
                  <a:gd name="connsiteY1-116" fmla="*/ 6206 h 9946"/>
                  <a:gd name="connsiteX2-117" fmla="*/ 9576 w 10000"/>
                  <a:gd name="connsiteY2-118" fmla="*/ 5920 h 9946"/>
                  <a:gd name="connsiteX3-119" fmla="*/ 2180 w 10000"/>
                  <a:gd name="connsiteY3-120" fmla="*/ 484 h 9946"/>
                  <a:gd name="connsiteX4-121" fmla="*/ 8617 w 10000"/>
                  <a:gd name="connsiteY4-122" fmla="*/ 5922 h 9946"/>
                  <a:gd name="connsiteX5-123" fmla="*/ 74 w 10000"/>
                  <a:gd name="connsiteY5-124" fmla="*/ 9170 h 9946"/>
                  <a:gd name="connsiteX6-125" fmla="*/ 10000 w 10000"/>
                  <a:gd name="connsiteY6-126" fmla="*/ 6206 h 9946"/>
                  <a:gd name="connsiteX0-127" fmla="*/ 10000 w 10000"/>
                  <a:gd name="connsiteY0-128" fmla="*/ 6240 h 10000"/>
                  <a:gd name="connsiteX1-129" fmla="*/ 9788 w 10000"/>
                  <a:gd name="connsiteY1-130" fmla="*/ 6240 h 10000"/>
                  <a:gd name="connsiteX2-131" fmla="*/ 9576 w 10000"/>
                  <a:gd name="connsiteY2-132" fmla="*/ 5952 h 10000"/>
                  <a:gd name="connsiteX3-133" fmla="*/ 2180 w 10000"/>
                  <a:gd name="connsiteY3-134" fmla="*/ 487 h 10000"/>
                  <a:gd name="connsiteX4-135" fmla="*/ 8617 w 10000"/>
                  <a:gd name="connsiteY4-136" fmla="*/ 5954 h 10000"/>
                  <a:gd name="connsiteX5-137" fmla="*/ 74 w 10000"/>
                  <a:gd name="connsiteY5-138" fmla="*/ 9220 h 10000"/>
                  <a:gd name="connsiteX6-139" fmla="*/ 10000 w 10000"/>
                  <a:gd name="connsiteY6-140" fmla="*/ 6240 h 10000"/>
                  <a:gd name="connsiteX0-141" fmla="*/ 10010 w 10010"/>
                  <a:gd name="connsiteY0-142" fmla="*/ 6240 h 10000"/>
                  <a:gd name="connsiteX1-143" fmla="*/ 9798 w 10010"/>
                  <a:gd name="connsiteY1-144" fmla="*/ 6240 h 10000"/>
                  <a:gd name="connsiteX2-145" fmla="*/ 9586 w 10010"/>
                  <a:gd name="connsiteY2-146" fmla="*/ 5952 h 10000"/>
                  <a:gd name="connsiteX3-147" fmla="*/ 2190 w 10010"/>
                  <a:gd name="connsiteY3-148" fmla="*/ 487 h 10000"/>
                  <a:gd name="connsiteX4-149" fmla="*/ 8627 w 10010"/>
                  <a:gd name="connsiteY4-150" fmla="*/ 5954 h 10000"/>
                  <a:gd name="connsiteX5-151" fmla="*/ 84 w 10010"/>
                  <a:gd name="connsiteY5-152" fmla="*/ 9220 h 10000"/>
                  <a:gd name="connsiteX6-153" fmla="*/ 10010 w 10010"/>
                  <a:gd name="connsiteY6-154" fmla="*/ 6240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0010" h="10000">
                    <a:moveTo>
                      <a:pt x="10010" y="6240"/>
                    </a:moveTo>
                    <a:cubicBezTo>
                      <a:pt x="9939" y="6240"/>
                      <a:pt x="9869" y="6288"/>
                      <a:pt x="9798" y="6240"/>
                    </a:cubicBezTo>
                    <a:cubicBezTo>
                      <a:pt x="9727" y="6191"/>
                      <a:pt x="9692" y="6143"/>
                      <a:pt x="9586" y="5952"/>
                    </a:cubicBezTo>
                    <a:cubicBezTo>
                      <a:pt x="8966" y="4582"/>
                      <a:pt x="4839" y="-1788"/>
                      <a:pt x="2190" y="487"/>
                    </a:cubicBezTo>
                    <a:cubicBezTo>
                      <a:pt x="-459" y="2761"/>
                      <a:pt x="8035" y="5700"/>
                      <a:pt x="8627" y="5954"/>
                    </a:cubicBezTo>
                    <a:cubicBezTo>
                      <a:pt x="5379" y="6029"/>
                      <a:pt x="-792" y="6539"/>
                      <a:pt x="84" y="9220"/>
                    </a:cubicBezTo>
                    <a:cubicBezTo>
                      <a:pt x="1034" y="11720"/>
                      <a:pt x="8552" y="7527"/>
                      <a:pt x="10010" y="624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101" name="Hình tự do 105"/>
              <p:cNvSpPr/>
              <p:nvPr/>
            </p:nvSpPr>
            <p:spPr bwMode="auto">
              <a:xfrm>
                <a:off x="5767357" y="1125344"/>
                <a:ext cx="1357232" cy="1364000"/>
              </a:xfrm>
              <a:custGeom>
                <a:avLst/>
                <a:gdLst>
                  <a:gd name="T0" fmla="*/ 183 w 200"/>
                  <a:gd name="T1" fmla="*/ 119 h 200"/>
                  <a:gd name="T2" fmla="*/ 196 w 200"/>
                  <a:gd name="T3" fmla="*/ 97 h 200"/>
                  <a:gd name="T4" fmla="*/ 180 w 200"/>
                  <a:gd name="T5" fmla="*/ 50 h 200"/>
                  <a:gd name="T6" fmla="*/ 145 w 200"/>
                  <a:gd name="T7" fmla="*/ 15 h 200"/>
                  <a:gd name="T8" fmla="*/ 120 w 200"/>
                  <a:gd name="T9" fmla="*/ 17 h 200"/>
                  <a:gd name="T10" fmla="*/ 119 w 200"/>
                  <a:gd name="T11" fmla="*/ 17 h 200"/>
                  <a:gd name="T12" fmla="*/ 119 w 200"/>
                  <a:gd name="T13" fmla="*/ 17 h 200"/>
                  <a:gd name="T14" fmla="*/ 97 w 200"/>
                  <a:gd name="T15" fmla="*/ 4 h 200"/>
                  <a:gd name="T16" fmla="*/ 50 w 200"/>
                  <a:gd name="T17" fmla="*/ 20 h 200"/>
                  <a:gd name="T18" fmla="*/ 15 w 200"/>
                  <a:gd name="T19" fmla="*/ 55 h 200"/>
                  <a:gd name="T20" fmla="*/ 17 w 200"/>
                  <a:gd name="T21" fmla="*/ 80 h 200"/>
                  <a:gd name="T22" fmla="*/ 17 w 200"/>
                  <a:gd name="T23" fmla="*/ 81 h 200"/>
                  <a:gd name="T24" fmla="*/ 17 w 200"/>
                  <a:gd name="T25" fmla="*/ 82 h 200"/>
                  <a:gd name="T26" fmla="*/ 4 w 200"/>
                  <a:gd name="T27" fmla="*/ 103 h 200"/>
                  <a:gd name="T28" fmla="*/ 20 w 200"/>
                  <a:gd name="T29" fmla="*/ 150 h 200"/>
                  <a:gd name="T30" fmla="*/ 55 w 200"/>
                  <a:gd name="T31" fmla="*/ 185 h 200"/>
                  <a:gd name="T32" fmla="*/ 80 w 200"/>
                  <a:gd name="T33" fmla="*/ 183 h 200"/>
                  <a:gd name="T34" fmla="*/ 81 w 200"/>
                  <a:gd name="T35" fmla="*/ 183 h 200"/>
                  <a:gd name="T36" fmla="*/ 81 w 200"/>
                  <a:gd name="T37" fmla="*/ 183 h 200"/>
                  <a:gd name="T38" fmla="*/ 103 w 200"/>
                  <a:gd name="T39" fmla="*/ 196 h 200"/>
                  <a:gd name="T40" fmla="*/ 150 w 200"/>
                  <a:gd name="T41" fmla="*/ 180 h 200"/>
                  <a:gd name="T42" fmla="*/ 185 w 200"/>
                  <a:gd name="T43" fmla="*/ 146 h 200"/>
                  <a:gd name="T44" fmla="*/ 183 w 200"/>
                  <a:gd name="T45" fmla="*/ 120 h 200"/>
                  <a:gd name="T46" fmla="*/ 183 w 200"/>
                  <a:gd name="T47" fmla="*/ 120 h 200"/>
                  <a:gd name="T48" fmla="*/ 183 w 200"/>
                  <a:gd name="T49" fmla="*/ 119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" h="200">
                    <a:moveTo>
                      <a:pt x="183" y="119"/>
                    </a:moveTo>
                    <a:cubicBezTo>
                      <a:pt x="190" y="113"/>
                      <a:pt x="194" y="105"/>
                      <a:pt x="196" y="97"/>
                    </a:cubicBezTo>
                    <a:cubicBezTo>
                      <a:pt x="200" y="81"/>
                      <a:pt x="194" y="64"/>
                      <a:pt x="180" y="50"/>
                    </a:cubicBezTo>
                    <a:cubicBezTo>
                      <a:pt x="173" y="32"/>
                      <a:pt x="161" y="19"/>
                      <a:pt x="145" y="15"/>
                    </a:cubicBezTo>
                    <a:cubicBezTo>
                      <a:pt x="137" y="13"/>
                      <a:pt x="128" y="14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2" y="10"/>
                      <a:pt x="105" y="6"/>
                      <a:pt x="97" y="4"/>
                    </a:cubicBezTo>
                    <a:cubicBezTo>
                      <a:pt x="81" y="0"/>
                      <a:pt x="64" y="7"/>
                      <a:pt x="50" y="20"/>
                    </a:cubicBezTo>
                    <a:cubicBezTo>
                      <a:pt x="32" y="27"/>
                      <a:pt x="19" y="39"/>
                      <a:pt x="15" y="55"/>
                    </a:cubicBezTo>
                    <a:cubicBezTo>
                      <a:pt x="13" y="63"/>
                      <a:pt x="14" y="72"/>
                      <a:pt x="17" y="80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0" y="88"/>
                      <a:pt x="6" y="95"/>
                      <a:pt x="4" y="103"/>
                    </a:cubicBezTo>
                    <a:cubicBezTo>
                      <a:pt x="0" y="119"/>
                      <a:pt x="6" y="136"/>
                      <a:pt x="20" y="150"/>
                    </a:cubicBezTo>
                    <a:cubicBezTo>
                      <a:pt x="27" y="168"/>
                      <a:pt x="39" y="181"/>
                      <a:pt x="55" y="185"/>
                    </a:cubicBezTo>
                    <a:cubicBezTo>
                      <a:pt x="63" y="187"/>
                      <a:pt x="72" y="186"/>
                      <a:pt x="80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8" y="190"/>
                      <a:pt x="95" y="195"/>
                      <a:pt x="103" y="196"/>
                    </a:cubicBezTo>
                    <a:cubicBezTo>
                      <a:pt x="119" y="200"/>
                      <a:pt x="136" y="194"/>
                      <a:pt x="150" y="180"/>
                    </a:cubicBezTo>
                    <a:cubicBezTo>
                      <a:pt x="168" y="174"/>
                      <a:pt x="181" y="161"/>
                      <a:pt x="185" y="146"/>
                    </a:cubicBezTo>
                    <a:cubicBezTo>
                      <a:pt x="187" y="137"/>
                      <a:pt x="186" y="129"/>
                      <a:pt x="183" y="120"/>
                    </a:cubicBezTo>
                    <a:cubicBezTo>
                      <a:pt x="183" y="120"/>
                      <a:pt x="183" y="120"/>
                      <a:pt x="183" y="120"/>
                    </a:cubicBezTo>
                    <a:lnTo>
                      <a:pt x="183" y="1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102" name="Hình tự do 106"/>
              <p:cNvSpPr/>
              <p:nvPr/>
            </p:nvSpPr>
            <p:spPr bwMode="auto">
              <a:xfrm>
                <a:off x="5977499" y="1338871"/>
                <a:ext cx="936948" cy="93694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lvl="0"/>
                <a:endParaRPr lang="vi-VN"/>
              </a:p>
            </p:txBody>
          </p:sp>
          <p:sp>
            <p:nvSpPr>
              <p:cNvPr id="103" name="Hình tự do 106"/>
              <p:cNvSpPr/>
              <p:nvPr/>
            </p:nvSpPr>
            <p:spPr bwMode="auto">
              <a:xfrm>
                <a:off x="6222745" y="1584116"/>
                <a:ext cx="446457" cy="44645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</p:grpSp>
      </p:grpSp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1524000" y="1005840"/>
            <a:ext cx="9144000" cy="2651760"/>
          </a:xfrm>
        </p:spPr>
        <p:txBody>
          <a:bodyPr anchor="b">
            <a:normAutofit/>
          </a:bodyPr>
          <a:lstStyle>
            <a:lvl1pPr algn="ctr" latinLnBrk="0">
              <a:lnSpc>
                <a:spcPct val="80000"/>
              </a:lnSpc>
              <a:defRPr lang="vi-VN" sz="7200">
                <a:solidFill>
                  <a:schemeClr val="tx1"/>
                </a:solidFill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719568"/>
            <a:ext cx="9144000" cy="1082939"/>
          </a:xfrm>
        </p:spPr>
        <p:txBody>
          <a:bodyPr/>
          <a:lstStyle>
            <a:lvl1pPr marL="0" indent="0" algn="ctr" latinLnBrk="0">
              <a:spcBef>
                <a:spcPts val="1000"/>
              </a:spcBef>
              <a:buNone/>
              <a:defRPr lang="vi-VN" sz="2400"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  <a:lvl2pPr marL="457200" indent="0" algn="ctr" latinLnBrk="0">
              <a:buNone/>
              <a:defRPr lang="vi-VN" sz="2000"/>
            </a:lvl2pPr>
            <a:lvl3pPr marL="914400" indent="0" algn="ctr" latinLnBrk="0">
              <a:buNone/>
              <a:defRPr lang="vi-VN" sz="1800"/>
            </a:lvl3pPr>
            <a:lvl4pPr marL="1371600" indent="0" algn="ctr" latinLnBrk="0">
              <a:buNone/>
              <a:defRPr lang="vi-VN" sz="1600"/>
            </a:lvl4pPr>
            <a:lvl5pPr marL="1828800" indent="0" algn="ctr" latinLnBrk="0">
              <a:buNone/>
              <a:defRPr lang="vi-VN" sz="1600"/>
            </a:lvl5pPr>
            <a:lvl6pPr marL="2286000" indent="0" algn="ctr" latinLnBrk="0">
              <a:buNone/>
              <a:defRPr lang="vi-VN" sz="1600"/>
            </a:lvl6pPr>
            <a:lvl7pPr marL="2743200" indent="0" algn="ctr" latinLnBrk="0">
              <a:buNone/>
              <a:defRPr lang="vi-VN" sz="1600"/>
            </a:lvl7pPr>
            <a:lvl8pPr marL="3200400" indent="0" algn="ctr" latinLnBrk="0">
              <a:buNone/>
              <a:defRPr lang="vi-VN" sz="1600"/>
            </a:lvl8pPr>
            <a:lvl9pPr marL="3657600" indent="0" algn="ctr" latinLnBrk="0">
              <a:buNone/>
              <a:defRPr lang="vi-VN" sz="1600"/>
            </a:lvl9pPr>
          </a:lstStyle>
          <a:p>
            <a:r>
              <a:rPr lang="vi-VN" dirty="0"/>
              <a:t>Bấm để thêm nội dung</a:t>
            </a:r>
          </a:p>
        </p:txBody>
      </p:sp>
    </p:spTree>
    <p:extLst>
      <p:ext uri="{BB962C8B-B14F-4D97-AF65-F5344CB8AC3E}">
        <p14:creationId xmlns:p14="http://schemas.microsoft.com/office/powerpoint/2010/main" val="2125762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6" name="Chỗ dành sẵn cho Số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135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4" name="Chỗ dành cho sẵn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A8D6-61CB-47CF-BA93-9D77189827BB}" type="datetime1">
              <a:rPr lang="en-US"/>
              <a:t>5/30/2026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765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Nhóm 83"/>
          <p:cNvGrpSpPr/>
          <p:nvPr/>
        </p:nvGrpSpPr>
        <p:grpSpPr>
          <a:xfrm>
            <a:off x="-111192" y="56187"/>
            <a:ext cx="1187090" cy="6801813"/>
            <a:chOff x="-111192" y="56187"/>
            <a:chExt cx="1187090" cy="6801813"/>
          </a:xfrm>
        </p:grpSpPr>
        <p:sp>
          <p:nvSpPr>
            <p:cNvPr id="7" name="Hình tự do 6"/>
            <p:cNvSpPr/>
            <p:nvPr/>
          </p:nvSpPr>
          <p:spPr bwMode="auto">
            <a:xfrm rot="21370907">
              <a:off x="309865" y="316313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8" name="Hình bầu dục 33"/>
            <p:cNvSpPr>
              <a:spLocks noChangeArrowheads="1"/>
            </p:cNvSpPr>
            <p:nvPr/>
          </p:nvSpPr>
          <p:spPr bwMode="auto">
            <a:xfrm rot="21370907">
              <a:off x="156317" y="389499"/>
              <a:ext cx="107325" cy="90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grpSp>
          <p:nvGrpSpPr>
            <p:cNvPr id="9" name="Nhóm 8"/>
            <p:cNvGrpSpPr/>
            <p:nvPr/>
          </p:nvGrpSpPr>
          <p:grpSpPr>
            <a:xfrm rot="21351673">
              <a:off x="188910" y="3285460"/>
              <a:ext cx="886988" cy="656333"/>
              <a:chOff x="452438" y="3540125"/>
              <a:chExt cx="750888" cy="555625"/>
            </a:xfrm>
          </p:grpSpPr>
          <p:sp>
            <p:nvSpPr>
              <p:cNvPr id="10" name="Hình tự do 9"/>
              <p:cNvSpPr/>
              <p:nvPr/>
            </p:nvSpPr>
            <p:spPr bwMode="auto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11" name="Hình tự do 10"/>
              <p:cNvSpPr/>
              <p:nvPr/>
            </p:nvSpPr>
            <p:spPr bwMode="auto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</p:grpSp>
        <p:sp>
          <p:nvSpPr>
            <p:cNvPr id="12" name="Hình tự do 11"/>
            <p:cNvSpPr/>
            <p:nvPr/>
          </p:nvSpPr>
          <p:spPr bwMode="auto">
            <a:xfrm rot="21370907">
              <a:off x="40737" y="3810995"/>
              <a:ext cx="338487" cy="336423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3" name="Hình tự do 12"/>
            <p:cNvSpPr/>
            <p:nvPr/>
          </p:nvSpPr>
          <p:spPr bwMode="auto">
            <a:xfrm rot="1029304">
              <a:off x="-5757" y="2131015"/>
              <a:ext cx="717568" cy="786784"/>
            </a:xfrm>
            <a:custGeom>
              <a:avLst/>
              <a:gdLst>
                <a:gd name="connsiteX0" fmla="*/ 624166 w 717568"/>
                <a:gd name="connsiteY0" fmla="*/ 7939 h 786784"/>
                <a:gd name="connsiteX1" fmla="*/ 680993 w 717568"/>
                <a:gd name="connsiteY1" fmla="*/ 7779 h 786784"/>
                <a:gd name="connsiteX2" fmla="*/ 244665 w 717568"/>
                <a:gd name="connsiteY2" fmla="*/ 782347 h 786784"/>
                <a:gd name="connsiteX3" fmla="*/ 109114 w 717568"/>
                <a:gd name="connsiteY3" fmla="*/ 756152 h 786784"/>
                <a:gd name="connsiteX4" fmla="*/ 99313 w 717568"/>
                <a:gd name="connsiteY4" fmla="*/ 749712 h 786784"/>
                <a:gd name="connsiteX5" fmla="*/ 0 w 717568"/>
                <a:gd name="connsiteY5" fmla="*/ 427989 h 786784"/>
                <a:gd name="connsiteX6" fmla="*/ 3400 w 717568"/>
                <a:gd name="connsiteY6" fmla="*/ 430734 h 786784"/>
                <a:gd name="connsiteX7" fmla="*/ 260064 w 717568"/>
                <a:gd name="connsiteY7" fmla="*/ 731389 h 786784"/>
                <a:gd name="connsiteX8" fmla="*/ 624166 w 717568"/>
                <a:gd name="connsiteY8" fmla="*/ 7939 h 78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568" h="786784">
                  <a:moveTo>
                    <a:pt x="624166" y="7939"/>
                  </a:moveTo>
                  <a:cubicBezTo>
                    <a:pt x="643937" y="-2174"/>
                    <a:pt x="663027" y="-3050"/>
                    <a:pt x="680993" y="7779"/>
                  </a:cubicBezTo>
                  <a:cubicBezTo>
                    <a:pt x="870924" y="119888"/>
                    <a:pt x="260065" y="848593"/>
                    <a:pt x="244665" y="782347"/>
                  </a:cubicBezTo>
                  <a:cubicBezTo>
                    <a:pt x="206165" y="793813"/>
                    <a:pt x="158682" y="782347"/>
                    <a:pt x="109114" y="756152"/>
                  </a:cubicBezTo>
                  <a:lnTo>
                    <a:pt x="99313" y="749712"/>
                  </a:lnTo>
                  <a:lnTo>
                    <a:pt x="0" y="427989"/>
                  </a:lnTo>
                  <a:lnTo>
                    <a:pt x="3400" y="430734"/>
                  </a:lnTo>
                  <a:cubicBezTo>
                    <a:pt x="113766" y="527555"/>
                    <a:pt x="231831" y="660047"/>
                    <a:pt x="260064" y="731389"/>
                  </a:cubicBezTo>
                  <a:cubicBezTo>
                    <a:pt x="313964" y="602081"/>
                    <a:pt x="485768" y="78723"/>
                    <a:pt x="624166" y="79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vi-VN"/>
            </a:p>
          </p:txBody>
        </p:sp>
        <p:sp>
          <p:nvSpPr>
            <p:cNvPr id="14" name="Hình tự do 13"/>
            <p:cNvSpPr/>
            <p:nvPr/>
          </p:nvSpPr>
          <p:spPr bwMode="auto">
            <a:xfrm rot="229093" flipH="1">
              <a:off x="363693" y="512740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5" name="Hình tự do 14"/>
            <p:cNvSpPr/>
            <p:nvPr/>
          </p:nvSpPr>
          <p:spPr bwMode="auto">
            <a:xfrm rot="229093" flipH="1">
              <a:off x="820539" y="6496790"/>
              <a:ext cx="130517" cy="129721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6" name="Hình tự do 15"/>
            <p:cNvSpPr/>
            <p:nvPr/>
          </p:nvSpPr>
          <p:spPr bwMode="auto">
            <a:xfrm rot="18488757">
              <a:off x="56320" y="5556204"/>
              <a:ext cx="303358" cy="304647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7" name="Hình tự do 16"/>
            <p:cNvSpPr/>
            <p:nvPr/>
          </p:nvSpPr>
          <p:spPr bwMode="auto">
            <a:xfrm rot="21540920" flipH="1">
              <a:off x="309775" y="56187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8" name="Hình bầu dục 33"/>
            <p:cNvSpPr>
              <a:spLocks noChangeArrowheads="1"/>
            </p:cNvSpPr>
            <p:nvPr/>
          </p:nvSpPr>
          <p:spPr bwMode="auto">
            <a:xfrm rot="21540920" flipH="1">
              <a:off x="77245" y="2006726"/>
              <a:ext cx="107325" cy="90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9" name="Hình tự do 27"/>
            <p:cNvSpPr/>
            <p:nvPr/>
          </p:nvSpPr>
          <p:spPr bwMode="auto">
            <a:xfrm rot="19007982" flipV="1">
              <a:off x="756768" y="5796628"/>
              <a:ext cx="138254" cy="141654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lvl="0"/>
              <a:endParaRPr lang="vi-VN"/>
            </a:p>
          </p:txBody>
        </p:sp>
        <p:sp>
          <p:nvSpPr>
            <p:cNvPr id="20" name="Hình tự do 19"/>
            <p:cNvSpPr/>
            <p:nvPr/>
          </p:nvSpPr>
          <p:spPr>
            <a:xfrm>
              <a:off x="-111192" y="5906666"/>
              <a:ext cx="670" cy="8039"/>
            </a:xfrm>
            <a:custGeom>
              <a:avLst/>
              <a:gdLst>
                <a:gd name="connsiteX0" fmla="*/ 133 w 591"/>
                <a:gd name="connsiteY0" fmla="*/ 57 h 7090"/>
                <a:gd name="connsiteX1" fmla="*/ 502 w 591"/>
                <a:gd name="connsiteY1" fmla="*/ 3724 h 7090"/>
                <a:gd name="connsiteX2" fmla="*/ 591 w 591"/>
                <a:gd name="connsiteY2" fmla="*/ 5706 h 7090"/>
                <a:gd name="connsiteX3" fmla="*/ 1 w 591"/>
                <a:gd name="connsiteY3" fmla="*/ 7090 h 7090"/>
                <a:gd name="connsiteX4" fmla="*/ 133 w 591"/>
                <a:gd name="connsiteY4" fmla="*/ 57 h 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" h="7090">
                  <a:moveTo>
                    <a:pt x="133" y="57"/>
                  </a:moveTo>
                  <a:cubicBezTo>
                    <a:pt x="221" y="-306"/>
                    <a:pt x="348" y="1114"/>
                    <a:pt x="502" y="3724"/>
                  </a:cubicBezTo>
                  <a:lnTo>
                    <a:pt x="591" y="5706"/>
                  </a:lnTo>
                  <a:lnTo>
                    <a:pt x="1" y="7090"/>
                  </a:lnTo>
                  <a:cubicBezTo>
                    <a:pt x="-4" y="2567"/>
                    <a:pt x="45" y="420"/>
                    <a:pt x="133" y="5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Hình tự do 49"/>
            <p:cNvSpPr/>
            <p:nvPr/>
          </p:nvSpPr>
          <p:spPr bwMode="auto">
            <a:xfrm rot="238563">
              <a:off x="193325" y="5986638"/>
              <a:ext cx="587092" cy="435643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  <a:gd name="connsiteX0" fmla="*/ 437 w 8676"/>
                <a:gd name="connsiteY0" fmla="*/ 38 h 8343"/>
                <a:gd name="connsiteX1" fmla="*/ 3833 w 8676"/>
                <a:gd name="connsiteY1" fmla="*/ 6489 h 8343"/>
                <a:gd name="connsiteX2" fmla="*/ 8676 w 8676"/>
                <a:gd name="connsiteY2" fmla="*/ 1731 h 8343"/>
                <a:gd name="connsiteX3" fmla="*/ 3823 w 8676"/>
                <a:gd name="connsiteY3" fmla="*/ 8271 h 8343"/>
                <a:gd name="connsiteX4" fmla="*/ 3582 w 8676"/>
                <a:gd name="connsiteY4" fmla="*/ 8102 h 8343"/>
                <a:gd name="connsiteX5" fmla="*/ 437 w 8676"/>
                <a:gd name="connsiteY5" fmla="*/ 38 h 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6" h="8343">
                  <a:moveTo>
                    <a:pt x="437" y="38"/>
                  </a:moveTo>
                  <a:cubicBezTo>
                    <a:pt x="1758" y="602"/>
                    <a:pt x="3645" y="4151"/>
                    <a:pt x="3833" y="6489"/>
                  </a:cubicBezTo>
                  <a:cubicBezTo>
                    <a:pt x="5091" y="4070"/>
                    <a:pt x="8676" y="-43"/>
                    <a:pt x="8676" y="1731"/>
                  </a:cubicBezTo>
                  <a:cubicBezTo>
                    <a:pt x="8613" y="4070"/>
                    <a:pt x="5458" y="8997"/>
                    <a:pt x="3823" y="8271"/>
                  </a:cubicBezTo>
                  <a:cubicBezTo>
                    <a:pt x="3760" y="8352"/>
                    <a:pt x="3582" y="8022"/>
                    <a:pt x="3582" y="8102"/>
                  </a:cubicBezTo>
                  <a:cubicBezTo>
                    <a:pt x="2764" y="9312"/>
                    <a:pt x="-1324" y="-688"/>
                    <a:pt x="437" y="3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22" name="Hình tự do 21"/>
            <p:cNvSpPr/>
            <p:nvPr/>
          </p:nvSpPr>
          <p:spPr>
            <a:xfrm>
              <a:off x="-5482" y="1265703"/>
              <a:ext cx="764564" cy="2440644"/>
            </a:xfrm>
            <a:custGeom>
              <a:avLst/>
              <a:gdLst>
                <a:gd name="connsiteX0" fmla="*/ 762840 w 764564"/>
                <a:gd name="connsiteY0" fmla="*/ 0 h 2440644"/>
                <a:gd name="connsiteX1" fmla="*/ 764564 w 764564"/>
                <a:gd name="connsiteY1" fmla="*/ 6597 h 2440644"/>
                <a:gd name="connsiteX2" fmla="*/ 415990 w 764564"/>
                <a:gd name="connsiteY2" fmla="*/ 745997 h 2440644"/>
                <a:gd name="connsiteX3" fmla="*/ 496527 w 764564"/>
                <a:gd name="connsiteY3" fmla="*/ 655633 h 2440644"/>
                <a:gd name="connsiteX4" fmla="*/ 498251 w 764564"/>
                <a:gd name="connsiteY4" fmla="*/ 662230 h 2440644"/>
                <a:gd name="connsiteX5" fmla="*/ 412572 w 764564"/>
                <a:gd name="connsiteY5" fmla="*/ 757070 h 2440644"/>
                <a:gd name="connsiteX6" fmla="*/ 132423 w 764564"/>
                <a:gd name="connsiteY6" fmla="*/ 1794536 h 2440644"/>
                <a:gd name="connsiteX7" fmla="*/ 12481 w 764564"/>
                <a:gd name="connsiteY7" fmla="*/ 2370241 h 2440644"/>
                <a:gd name="connsiteX8" fmla="*/ 0 w 764564"/>
                <a:gd name="connsiteY8" fmla="*/ 2440644 h 2440644"/>
                <a:gd name="connsiteX9" fmla="*/ 0 w 764564"/>
                <a:gd name="connsiteY9" fmla="*/ 2414471 h 2440644"/>
                <a:gd name="connsiteX10" fmla="*/ 8605 w 764564"/>
                <a:gd name="connsiteY10" fmla="*/ 2365918 h 2440644"/>
                <a:gd name="connsiteX11" fmla="*/ 127275 w 764564"/>
                <a:gd name="connsiteY11" fmla="*/ 1794968 h 2440644"/>
                <a:gd name="connsiteX12" fmla="*/ 762840 w 764564"/>
                <a:gd name="connsiteY12" fmla="*/ 0 h 244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4564" h="2440644">
                  <a:moveTo>
                    <a:pt x="762840" y="0"/>
                  </a:moveTo>
                  <a:cubicBezTo>
                    <a:pt x="764564" y="6597"/>
                    <a:pt x="764564" y="6597"/>
                    <a:pt x="764564" y="6597"/>
                  </a:cubicBezTo>
                  <a:cubicBezTo>
                    <a:pt x="661164" y="110118"/>
                    <a:pt x="539650" y="369766"/>
                    <a:pt x="415990" y="745997"/>
                  </a:cubicBezTo>
                  <a:cubicBezTo>
                    <a:pt x="496527" y="655633"/>
                    <a:pt x="496527" y="655633"/>
                    <a:pt x="496527" y="655633"/>
                  </a:cubicBezTo>
                  <a:cubicBezTo>
                    <a:pt x="498251" y="662230"/>
                    <a:pt x="498251" y="662230"/>
                    <a:pt x="498251" y="662230"/>
                  </a:cubicBezTo>
                  <a:cubicBezTo>
                    <a:pt x="412572" y="757070"/>
                    <a:pt x="412572" y="757070"/>
                    <a:pt x="412572" y="757070"/>
                  </a:cubicBezTo>
                  <a:cubicBezTo>
                    <a:pt x="318542" y="1041374"/>
                    <a:pt x="223452" y="1394081"/>
                    <a:pt x="132423" y="1794536"/>
                  </a:cubicBezTo>
                  <a:cubicBezTo>
                    <a:pt x="87192" y="1992829"/>
                    <a:pt x="46889" y="2187085"/>
                    <a:pt x="12481" y="2370241"/>
                  </a:cubicBezTo>
                  <a:lnTo>
                    <a:pt x="0" y="2440644"/>
                  </a:lnTo>
                  <a:lnTo>
                    <a:pt x="0" y="2414471"/>
                  </a:lnTo>
                  <a:lnTo>
                    <a:pt x="8605" y="2365918"/>
                  </a:lnTo>
                  <a:cubicBezTo>
                    <a:pt x="42739" y="2184035"/>
                    <a:pt x="82614" y="1991416"/>
                    <a:pt x="127275" y="1794968"/>
                  </a:cubicBezTo>
                  <a:cubicBezTo>
                    <a:pt x="341194" y="854304"/>
                    <a:pt x="578318" y="183597"/>
                    <a:pt x="762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23" name="Nhóm 22"/>
            <p:cNvGrpSpPr/>
            <p:nvPr/>
          </p:nvGrpSpPr>
          <p:grpSpPr>
            <a:xfrm rot="399179" flipH="1">
              <a:off x="322913" y="912037"/>
              <a:ext cx="740803" cy="743600"/>
              <a:chOff x="2051052" y="5522596"/>
              <a:chExt cx="892175" cy="895542"/>
            </a:xfrm>
          </p:grpSpPr>
          <p:sp>
            <p:nvSpPr>
              <p:cNvPr id="24" name="Hình tự do 5"/>
              <p:cNvSpPr/>
              <p:nvPr/>
            </p:nvSpPr>
            <p:spPr bwMode="auto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25" name="Dòng 6"/>
              <p:cNvSpPr>
                <a:spLocks noChangeShapeType="1"/>
              </p:cNvSpPr>
              <p:nvPr/>
            </p:nvSpPr>
            <p:spPr bwMode="auto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26" name="Hình tự do 32"/>
              <p:cNvSpPr/>
              <p:nvPr/>
            </p:nvSpPr>
            <p:spPr bwMode="auto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27" name="Hình tự do 33"/>
              <p:cNvSpPr/>
              <p:nvPr/>
            </p:nvSpPr>
            <p:spPr bwMode="auto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28" name="Hình tự do 32"/>
              <p:cNvSpPr/>
              <p:nvPr/>
            </p:nvSpPr>
            <p:spPr bwMode="auto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29" name="Hình bầu dục 28"/>
              <p:cNvSpPr/>
              <p:nvPr/>
            </p:nvSpPr>
            <p:spPr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30" name="Hình tự do 29"/>
            <p:cNvSpPr/>
            <p:nvPr/>
          </p:nvSpPr>
          <p:spPr bwMode="auto">
            <a:xfrm rot="21370907">
              <a:off x="453244" y="1821965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31" name="Hình tự do 30"/>
            <p:cNvSpPr/>
            <p:nvPr/>
          </p:nvSpPr>
          <p:spPr>
            <a:xfrm>
              <a:off x="-5482" y="3721714"/>
              <a:ext cx="572070" cy="2025949"/>
            </a:xfrm>
            <a:custGeom>
              <a:avLst/>
              <a:gdLst>
                <a:gd name="connsiteX0" fmla="*/ 571311 w 572070"/>
                <a:gd name="connsiteY0" fmla="*/ 698 h 2025949"/>
                <a:gd name="connsiteX1" fmla="*/ 535841 w 572070"/>
                <a:gd name="connsiteY1" fmla="*/ 157150 h 2025949"/>
                <a:gd name="connsiteX2" fmla="*/ 43954 w 572070"/>
                <a:gd name="connsiteY2" fmla="*/ 1914280 h 2025949"/>
                <a:gd name="connsiteX3" fmla="*/ 0 w 572070"/>
                <a:gd name="connsiteY3" fmla="*/ 2025949 h 2025949"/>
                <a:gd name="connsiteX4" fmla="*/ 0 w 572070"/>
                <a:gd name="connsiteY4" fmla="*/ 1931247 h 2025949"/>
                <a:gd name="connsiteX5" fmla="*/ 38961 w 572070"/>
                <a:gd name="connsiteY5" fmla="*/ 1823186 h 2025949"/>
                <a:gd name="connsiteX6" fmla="*/ 487112 w 572070"/>
                <a:gd name="connsiteY6" fmla="*/ 146883 h 2025949"/>
                <a:gd name="connsiteX7" fmla="*/ 571311 w 572070"/>
                <a:gd name="connsiteY7" fmla="*/ 698 h 202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070" h="2025949">
                  <a:moveTo>
                    <a:pt x="571311" y="698"/>
                  </a:moveTo>
                  <a:cubicBezTo>
                    <a:pt x="574851" y="6404"/>
                    <a:pt x="566519" y="47998"/>
                    <a:pt x="535841" y="157150"/>
                  </a:cubicBezTo>
                  <a:cubicBezTo>
                    <a:pt x="455308" y="443674"/>
                    <a:pt x="262063" y="1332539"/>
                    <a:pt x="43954" y="1914280"/>
                  </a:cubicBezTo>
                  <a:lnTo>
                    <a:pt x="0" y="2025949"/>
                  </a:lnTo>
                  <a:lnTo>
                    <a:pt x="0" y="1931247"/>
                  </a:lnTo>
                  <a:lnTo>
                    <a:pt x="38961" y="1823186"/>
                  </a:lnTo>
                  <a:cubicBezTo>
                    <a:pt x="257758" y="1197543"/>
                    <a:pt x="459012" y="348382"/>
                    <a:pt x="487112" y="146883"/>
                  </a:cubicBezTo>
                  <a:cubicBezTo>
                    <a:pt x="498274" y="149283"/>
                    <a:pt x="563523" y="-11856"/>
                    <a:pt x="571311" y="69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Hình tự do 31"/>
            <p:cNvSpPr/>
            <p:nvPr/>
          </p:nvSpPr>
          <p:spPr>
            <a:xfrm>
              <a:off x="404351" y="4895423"/>
              <a:ext cx="203734" cy="1962577"/>
            </a:xfrm>
            <a:custGeom>
              <a:avLst/>
              <a:gdLst>
                <a:gd name="connsiteX0" fmla="*/ 203734 w 203734"/>
                <a:gd name="connsiteY0" fmla="*/ 34 h 1962577"/>
                <a:gd name="connsiteX1" fmla="*/ 38502 w 203734"/>
                <a:gd name="connsiteY1" fmla="*/ 1942127 h 1962577"/>
                <a:gd name="connsiteX2" fmla="*/ 38124 w 203734"/>
                <a:gd name="connsiteY2" fmla="*/ 1962577 h 1962577"/>
                <a:gd name="connsiteX3" fmla="*/ 0 w 203734"/>
                <a:gd name="connsiteY3" fmla="*/ 1962577 h 1962577"/>
                <a:gd name="connsiteX4" fmla="*/ 861 w 203734"/>
                <a:gd name="connsiteY4" fmla="*/ 1930481 h 1962577"/>
                <a:gd name="connsiteX5" fmla="*/ 168890 w 203734"/>
                <a:gd name="connsiteY5" fmla="*/ 27735 h 1962577"/>
                <a:gd name="connsiteX6" fmla="*/ 203734 w 203734"/>
                <a:gd name="connsiteY6" fmla="*/ 34 h 196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3734" h="1962577">
                  <a:moveTo>
                    <a:pt x="203734" y="34"/>
                  </a:moveTo>
                  <a:cubicBezTo>
                    <a:pt x="84994" y="510675"/>
                    <a:pt x="48957" y="1435542"/>
                    <a:pt x="38502" y="1942127"/>
                  </a:cubicBezTo>
                  <a:lnTo>
                    <a:pt x="38124" y="1962577"/>
                  </a:lnTo>
                  <a:lnTo>
                    <a:pt x="0" y="1962577"/>
                  </a:lnTo>
                  <a:lnTo>
                    <a:pt x="861" y="1930481"/>
                  </a:lnTo>
                  <a:cubicBezTo>
                    <a:pt x="15196" y="1428054"/>
                    <a:pt x="54378" y="534635"/>
                    <a:pt x="168890" y="27735"/>
                  </a:cubicBezTo>
                  <a:cubicBezTo>
                    <a:pt x="168890" y="27735"/>
                    <a:pt x="186897" y="-1137"/>
                    <a:pt x="203734" y="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33" name="Nhóm 32"/>
            <p:cNvGrpSpPr/>
            <p:nvPr/>
          </p:nvGrpSpPr>
          <p:grpSpPr>
            <a:xfrm rot="16304340" flipH="1">
              <a:off x="178634" y="4276817"/>
              <a:ext cx="888787" cy="885044"/>
              <a:chOff x="4277517" y="3752400"/>
              <a:chExt cx="1154448" cy="1149586"/>
            </a:xfrm>
          </p:grpSpPr>
          <p:sp>
            <p:nvSpPr>
              <p:cNvPr id="34" name="Hình tự do 33"/>
              <p:cNvSpPr/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35" name="Hình tự do 35"/>
              <p:cNvSpPr/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36" name="Hình tự do 41"/>
              <p:cNvSpPr/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37" name="Hình tự do 41"/>
              <p:cNvSpPr/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38" name="Hình tự do 42"/>
              <p:cNvSpPr/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lvl="0"/>
                <a:endParaRPr lang="vi-VN"/>
              </a:p>
            </p:txBody>
          </p:sp>
        </p:grpSp>
      </p:grpSp>
      <p:grpSp>
        <p:nvGrpSpPr>
          <p:cNvPr id="83" name="Nhóm 82"/>
          <p:cNvGrpSpPr/>
          <p:nvPr/>
        </p:nvGrpSpPr>
        <p:grpSpPr>
          <a:xfrm>
            <a:off x="10666412" y="2618021"/>
            <a:ext cx="1376735" cy="4239979"/>
            <a:chOff x="10666412" y="2618021"/>
            <a:chExt cx="1376735" cy="4239979"/>
          </a:xfrm>
        </p:grpSpPr>
        <p:sp>
          <p:nvSpPr>
            <p:cNvPr id="82" name="Hình tự do 13"/>
            <p:cNvSpPr>
              <a:spLocks noEditPoints="1"/>
            </p:cNvSpPr>
            <p:nvPr/>
          </p:nvSpPr>
          <p:spPr bwMode="auto">
            <a:xfrm>
              <a:off x="11081335" y="4464333"/>
              <a:ext cx="842070" cy="2393667"/>
            </a:xfrm>
            <a:custGeom>
              <a:avLst/>
              <a:gdLst>
                <a:gd name="T0" fmla="*/ 31 w 274"/>
                <a:gd name="T1" fmla="*/ 768 h 826"/>
                <a:gd name="T2" fmla="*/ 21 w 274"/>
                <a:gd name="T3" fmla="*/ 826 h 826"/>
                <a:gd name="T4" fmla="*/ 29 w 274"/>
                <a:gd name="T5" fmla="*/ 826 h 826"/>
                <a:gd name="T6" fmla="*/ 107 w 274"/>
                <a:gd name="T7" fmla="*/ 491 h 826"/>
                <a:gd name="T8" fmla="*/ 139 w 274"/>
                <a:gd name="T9" fmla="*/ 364 h 826"/>
                <a:gd name="T10" fmla="*/ 272 w 274"/>
                <a:gd name="T11" fmla="*/ 359 h 826"/>
                <a:gd name="T12" fmla="*/ 274 w 274"/>
                <a:gd name="T13" fmla="*/ 351 h 826"/>
                <a:gd name="T14" fmla="*/ 141 w 274"/>
                <a:gd name="T15" fmla="*/ 354 h 826"/>
                <a:gd name="T16" fmla="*/ 139 w 274"/>
                <a:gd name="T17" fmla="*/ 0 h 826"/>
                <a:gd name="T18" fmla="*/ 132 w 274"/>
                <a:gd name="T19" fmla="*/ 3 h 826"/>
                <a:gd name="T20" fmla="*/ 131 w 274"/>
                <a:gd name="T21" fmla="*/ 357 h 826"/>
                <a:gd name="T22" fmla="*/ 96 w 274"/>
                <a:gd name="T23" fmla="*/ 382 h 826"/>
                <a:gd name="T24" fmla="*/ 50 w 274"/>
                <a:gd name="T25" fmla="*/ 451 h 826"/>
                <a:gd name="T26" fmla="*/ 21 w 274"/>
                <a:gd name="T27" fmla="*/ 393 h 826"/>
                <a:gd name="T28" fmla="*/ 14 w 274"/>
                <a:gd name="T29" fmla="*/ 396 h 826"/>
                <a:gd name="T30" fmla="*/ 45 w 274"/>
                <a:gd name="T31" fmla="*/ 462 h 826"/>
                <a:gd name="T32" fmla="*/ 31 w 274"/>
                <a:gd name="T33" fmla="*/ 768 h 826"/>
                <a:gd name="T34" fmla="*/ 102 w 274"/>
                <a:gd name="T35" fmla="*/ 389 h 826"/>
                <a:gd name="T36" fmla="*/ 129 w 274"/>
                <a:gd name="T37" fmla="*/ 369 h 826"/>
                <a:gd name="T38" fmla="*/ 98 w 274"/>
                <a:gd name="T39" fmla="*/ 489 h 826"/>
                <a:gd name="T40" fmla="*/ 36 w 274"/>
                <a:gd name="T41" fmla="*/ 744 h 826"/>
                <a:gd name="T42" fmla="*/ 102 w 274"/>
                <a:gd name="T43" fmla="*/ 389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4" h="826">
                  <a:moveTo>
                    <a:pt x="31" y="768"/>
                  </a:moveTo>
                  <a:cubicBezTo>
                    <a:pt x="27" y="787"/>
                    <a:pt x="24" y="806"/>
                    <a:pt x="21" y="826"/>
                  </a:cubicBezTo>
                  <a:cubicBezTo>
                    <a:pt x="29" y="826"/>
                    <a:pt x="29" y="826"/>
                    <a:pt x="29" y="826"/>
                  </a:cubicBezTo>
                  <a:cubicBezTo>
                    <a:pt x="51" y="698"/>
                    <a:pt x="81" y="589"/>
                    <a:pt x="107" y="491"/>
                  </a:cubicBezTo>
                  <a:cubicBezTo>
                    <a:pt x="118" y="446"/>
                    <a:pt x="129" y="404"/>
                    <a:pt x="139" y="364"/>
                  </a:cubicBezTo>
                  <a:cubicBezTo>
                    <a:pt x="174" y="348"/>
                    <a:pt x="219" y="346"/>
                    <a:pt x="272" y="359"/>
                  </a:cubicBezTo>
                  <a:cubicBezTo>
                    <a:pt x="274" y="351"/>
                    <a:pt x="274" y="351"/>
                    <a:pt x="274" y="351"/>
                  </a:cubicBezTo>
                  <a:cubicBezTo>
                    <a:pt x="222" y="338"/>
                    <a:pt x="178" y="338"/>
                    <a:pt x="141" y="354"/>
                  </a:cubicBezTo>
                  <a:cubicBezTo>
                    <a:pt x="173" y="217"/>
                    <a:pt x="184" y="107"/>
                    <a:pt x="139" y="0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77" y="109"/>
                    <a:pt x="164" y="220"/>
                    <a:pt x="131" y="357"/>
                  </a:cubicBezTo>
                  <a:cubicBezTo>
                    <a:pt x="119" y="364"/>
                    <a:pt x="107" y="372"/>
                    <a:pt x="96" y="382"/>
                  </a:cubicBezTo>
                  <a:cubicBezTo>
                    <a:pt x="76" y="401"/>
                    <a:pt x="61" y="424"/>
                    <a:pt x="50" y="451"/>
                  </a:cubicBezTo>
                  <a:cubicBezTo>
                    <a:pt x="21" y="393"/>
                    <a:pt x="21" y="393"/>
                    <a:pt x="21" y="393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45" y="462"/>
                    <a:pt x="45" y="462"/>
                    <a:pt x="45" y="462"/>
                  </a:cubicBezTo>
                  <a:cubicBezTo>
                    <a:pt x="0" y="584"/>
                    <a:pt x="29" y="756"/>
                    <a:pt x="31" y="768"/>
                  </a:cubicBezTo>
                  <a:close/>
                  <a:moveTo>
                    <a:pt x="102" y="389"/>
                  </a:moveTo>
                  <a:cubicBezTo>
                    <a:pt x="110" y="381"/>
                    <a:pt x="119" y="374"/>
                    <a:pt x="129" y="369"/>
                  </a:cubicBezTo>
                  <a:cubicBezTo>
                    <a:pt x="120" y="407"/>
                    <a:pt x="110" y="447"/>
                    <a:pt x="98" y="489"/>
                  </a:cubicBezTo>
                  <a:cubicBezTo>
                    <a:pt x="78" y="566"/>
                    <a:pt x="55" y="650"/>
                    <a:pt x="36" y="744"/>
                  </a:cubicBezTo>
                  <a:cubicBezTo>
                    <a:pt x="28" y="675"/>
                    <a:pt x="11" y="473"/>
                    <a:pt x="102" y="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0" name="Hình tự do 23"/>
            <p:cNvSpPr/>
            <p:nvPr/>
          </p:nvSpPr>
          <p:spPr bwMode="auto">
            <a:xfrm rot="18719809">
              <a:off x="11765934" y="6045503"/>
              <a:ext cx="200698" cy="20069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1" name="Hình tự do 27"/>
            <p:cNvSpPr/>
            <p:nvPr/>
          </p:nvSpPr>
          <p:spPr bwMode="auto">
            <a:xfrm rot="18719809" flipV="1">
              <a:off x="11572170" y="2616716"/>
              <a:ext cx="106135" cy="108746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lvl="0"/>
              <a:endParaRPr lang="vi-VN"/>
            </a:p>
          </p:txBody>
        </p:sp>
        <p:sp>
          <p:nvSpPr>
            <p:cNvPr id="43" name="Hình tự do 5"/>
            <p:cNvSpPr/>
            <p:nvPr/>
          </p:nvSpPr>
          <p:spPr bwMode="auto">
            <a:xfrm rot="18200584">
              <a:off x="11560581" y="5201813"/>
              <a:ext cx="5528" cy="11055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4" name="Dòng 6"/>
            <p:cNvSpPr>
              <a:spLocks noChangeShapeType="1"/>
            </p:cNvSpPr>
            <p:nvPr/>
          </p:nvSpPr>
          <p:spPr bwMode="auto">
            <a:xfrm rot="18200584" flipH="1" flipV="1">
              <a:off x="11560581" y="5201813"/>
              <a:ext cx="5528" cy="1105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5" name="Hình tự do 10"/>
            <p:cNvSpPr/>
            <p:nvPr/>
          </p:nvSpPr>
          <p:spPr bwMode="auto">
            <a:xfrm rot="18694609">
              <a:off x="11379664" y="4584602"/>
              <a:ext cx="437369" cy="481059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-1" fmla="*/ 9849 w 9849"/>
                <a:gd name="connsiteY0-2" fmla="*/ 9122 h 10251"/>
                <a:gd name="connsiteX1-3" fmla="*/ 1748 w 9849"/>
                <a:gd name="connsiteY1-4" fmla="*/ 7541 h 10251"/>
                <a:gd name="connsiteX2-5" fmla="*/ 3887 w 9849"/>
                <a:gd name="connsiteY2-6" fmla="*/ 283 h 10251"/>
                <a:gd name="connsiteX3-7" fmla="*/ 387 w 9849"/>
                <a:gd name="connsiteY3-8" fmla="*/ 8303 h 10251"/>
                <a:gd name="connsiteX4-9" fmla="*/ 257 w 9849"/>
                <a:gd name="connsiteY4-10" fmla="*/ 8419 h 10251"/>
                <a:gd name="connsiteX5-11" fmla="*/ 9849 w 9849"/>
                <a:gd name="connsiteY5-12" fmla="*/ 9122 h 10251"/>
                <a:gd name="connsiteX0-13" fmla="*/ 10000 w 10000"/>
                <a:gd name="connsiteY0-14" fmla="*/ 8899 h 10131"/>
                <a:gd name="connsiteX1-15" fmla="*/ 1775 w 10000"/>
                <a:gd name="connsiteY1-16" fmla="*/ 7356 h 10131"/>
                <a:gd name="connsiteX2-17" fmla="*/ 3947 w 10000"/>
                <a:gd name="connsiteY2-18" fmla="*/ 276 h 10131"/>
                <a:gd name="connsiteX3-19" fmla="*/ 393 w 10000"/>
                <a:gd name="connsiteY3-20" fmla="*/ 8100 h 10131"/>
                <a:gd name="connsiteX4-21" fmla="*/ 261 w 10000"/>
                <a:gd name="connsiteY4-22" fmla="*/ 8213 h 10131"/>
                <a:gd name="connsiteX5-23" fmla="*/ 10000 w 10000"/>
                <a:gd name="connsiteY5-24" fmla="*/ 8899 h 10131"/>
                <a:gd name="connsiteX0-25" fmla="*/ 10361 w 10361"/>
                <a:gd name="connsiteY0-26" fmla="*/ 8632 h 9864"/>
                <a:gd name="connsiteX1-27" fmla="*/ 2136 w 10361"/>
                <a:gd name="connsiteY1-28" fmla="*/ 7089 h 9864"/>
                <a:gd name="connsiteX2-29" fmla="*/ 4308 w 10361"/>
                <a:gd name="connsiteY2-30" fmla="*/ 9 h 9864"/>
                <a:gd name="connsiteX3-31" fmla="*/ 754 w 10361"/>
                <a:gd name="connsiteY3-32" fmla="*/ 7833 h 9864"/>
                <a:gd name="connsiteX4-33" fmla="*/ 622 w 10361"/>
                <a:gd name="connsiteY4-34" fmla="*/ 7946 h 9864"/>
                <a:gd name="connsiteX5-35" fmla="*/ 10361 w 10361"/>
                <a:gd name="connsiteY5-36" fmla="*/ 8632 h 9864"/>
                <a:gd name="connsiteX0-37" fmla="*/ 10000 w 10000"/>
                <a:gd name="connsiteY0-38" fmla="*/ 8749 h 9998"/>
                <a:gd name="connsiteX1-39" fmla="*/ 2062 w 10000"/>
                <a:gd name="connsiteY1-40" fmla="*/ 7185 h 9998"/>
                <a:gd name="connsiteX2-41" fmla="*/ 4158 w 10000"/>
                <a:gd name="connsiteY2-42" fmla="*/ 7 h 9998"/>
                <a:gd name="connsiteX3-43" fmla="*/ 728 w 10000"/>
                <a:gd name="connsiteY3-44" fmla="*/ 7939 h 9998"/>
                <a:gd name="connsiteX4-45" fmla="*/ 600 w 10000"/>
                <a:gd name="connsiteY4-46" fmla="*/ 8054 h 9998"/>
                <a:gd name="connsiteX5-47" fmla="*/ 10000 w 10000"/>
                <a:gd name="connsiteY5-48" fmla="*/ 8749 h 999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lvl="0"/>
              <a:endParaRPr lang="vi-VN"/>
            </a:p>
          </p:txBody>
        </p:sp>
        <p:sp>
          <p:nvSpPr>
            <p:cNvPr id="46" name="Hình tự do 25"/>
            <p:cNvSpPr/>
            <p:nvPr/>
          </p:nvSpPr>
          <p:spPr bwMode="auto">
            <a:xfrm rot="16884820">
              <a:off x="10934141" y="5972481"/>
              <a:ext cx="304390" cy="345390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-1" fmla="*/ 9851 w 10000"/>
                <a:gd name="connsiteY0-2" fmla="*/ 525 h 10154"/>
                <a:gd name="connsiteX1-3" fmla="*/ 297 w 10000"/>
                <a:gd name="connsiteY1-4" fmla="*/ 7280 h 10154"/>
                <a:gd name="connsiteX2-5" fmla="*/ 985 w 10000"/>
                <a:gd name="connsiteY2-6" fmla="*/ 7614 h 10154"/>
                <a:gd name="connsiteX3-7" fmla="*/ 5800 w 10000"/>
                <a:gd name="connsiteY3-8" fmla="*/ 9783 h 10154"/>
                <a:gd name="connsiteX4-9" fmla="*/ 1444 w 10000"/>
                <a:gd name="connsiteY4-10" fmla="*/ 7363 h 10154"/>
                <a:gd name="connsiteX5-11" fmla="*/ 9851 w 10000"/>
                <a:gd name="connsiteY5-12" fmla="*/ 525 h 10154"/>
                <a:gd name="connsiteX0-13" fmla="*/ 9851 w 9851"/>
                <a:gd name="connsiteY0-14" fmla="*/ 525 h 10154"/>
                <a:gd name="connsiteX1-15" fmla="*/ 297 w 9851"/>
                <a:gd name="connsiteY1-16" fmla="*/ 7280 h 10154"/>
                <a:gd name="connsiteX2-17" fmla="*/ 985 w 9851"/>
                <a:gd name="connsiteY2-18" fmla="*/ 7614 h 10154"/>
                <a:gd name="connsiteX3-19" fmla="*/ 5800 w 9851"/>
                <a:gd name="connsiteY3-20" fmla="*/ 9783 h 10154"/>
                <a:gd name="connsiteX4-21" fmla="*/ 1444 w 9851"/>
                <a:gd name="connsiteY4-22" fmla="*/ 7363 h 10154"/>
                <a:gd name="connsiteX5-23" fmla="*/ 9851 w 9851"/>
                <a:gd name="connsiteY5-24" fmla="*/ 525 h 10154"/>
                <a:gd name="connsiteX0-25" fmla="*/ 10000 w 10602"/>
                <a:gd name="connsiteY0-26" fmla="*/ 517 h 10000"/>
                <a:gd name="connsiteX1-27" fmla="*/ 301 w 10602"/>
                <a:gd name="connsiteY1-28" fmla="*/ 7170 h 10000"/>
                <a:gd name="connsiteX2-29" fmla="*/ 1000 w 10602"/>
                <a:gd name="connsiteY2-30" fmla="*/ 7499 h 10000"/>
                <a:gd name="connsiteX3-31" fmla="*/ 5888 w 10602"/>
                <a:gd name="connsiteY3-32" fmla="*/ 9635 h 10000"/>
                <a:gd name="connsiteX4-33" fmla="*/ 1466 w 10602"/>
                <a:gd name="connsiteY4-34" fmla="*/ 7251 h 10000"/>
                <a:gd name="connsiteX5-35" fmla="*/ 10000 w 10602"/>
                <a:gd name="connsiteY5-36" fmla="*/ 517 h 10000"/>
                <a:gd name="connsiteX0-37" fmla="*/ 10000 w 10118"/>
                <a:gd name="connsiteY0-38" fmla="*/ 1687 h 11170"/>
                <a:gd name="connsiteX1-39" fmla="*/ 301 w 10118"/>
                <a:gd name="connsiteY1-40" fmla="*/ 8340 h 11170"/>
                <a:gd name="connsiteX2-41" fmla="*/ 1000 w 10118"/>
                <a:gd name="connsiteY2-42" fmla="*/ 8669 h 11170"/>
                <a:gd name="connsiteX3-43" fmla="*/ 5888 w 10118"/>
                <a:gd name="connsiteY3-44" fmla="*/ 10805 h 11170"/>
                <a:gd name="connsiteX4-45" fmla="*/ 1466 w 10118"/>
                <a:gd name="connsiteY4-46" fmla="*/ 8421 h 11170"/>
                <a:gd name="connsiteX5-47" fmla="*/ 10000 w 10118"/>
                <a:gd name="connsiteY5-48" fmla="*/ 1687 h 11170"/>
                <a:gd name="connsiteX0-49" fmla="*/ 10000 w 10038"/>
                <a:gd name="connsiteY0-50" fmla="*/ 1102 h 10585"/>
                <a:gd name="connsiteX1-51" fmla="*/ 301 w 10038"/>
                <a:gd name="connsiteY1-52" fmla="*/ 7755 h 10585"/>
                <a:gd name="connsiteX2-53" fmla="*/ 1000 w 10038"/>
                <a:gd name="connsiteY2-54" fmla="*/ 8084 h 10585"/>
                <a:gd name="connsiteX3-55" fmla="*/ 5888 w 10038"/>
                <a:gd name="connsiteY3-56" fmla="*/ 10220 h 10585"/>
                <a:gd name="connsiteX4-57" fmla="*/ 1466 w 10038"/>
                <a:gd name="connsiteY4-58" fmla="*/ 7836 h 10585"/>
                <a:gd name="connsiteX5-59" fmla="*/ 10000 w 10038"/>
                <a:gd name="connsiteY5-60" fmla="*/ 1102 h 10585"/>
                <a:gd name="connsiteX0-61" fmla="*/ 10000 w 10602"/>
                <a:gd name="connsiteY0-62" fmla="*/ 740 h 10223"/>
                <a:gd name="connsiteX1-63" fmla="*/ 301 w 10602"/>
                <a:gd name="connsiteY1-64" fmla="*/ 7393 h 10223"/>
                <a:gd name="connsiteX2-65" fmla="*/ 1000 w 10602"/>
                <a:gd name="connsiteY2-66" fmla="*/ 7722 h 10223"/>
                <a:gd name="connsiteX3-67" fmla="*/ 5888 w 10602"/>
                <a:gd name="connsiteY3-68" fmla="*/ 9858 h 10223"/>
                <a:gd name="connsiteX4-69" fmla="*/ 1466 w 10602"/>
                <a:gd name="connsiteY4-70" fmla="*/ 7474 h 10223"/>
                <a:gd name="connsiteX5-71" fmla="*/ 10000 w 10602"/>
                <a:gd name="connsiteY5-72" fmla="*/ 740 h 10223"/>
                <a:gd name="connsiteX0-73" fmla="*/ 6852 w 7703"/>
                <a:gd name="connsiteY0-74" fmla="*/ 687 h 11041"/>
                <a:gd name="connsiteX1-75" fmla="*/ 301 w 7703"/>
                <a:gd name="connsiteY1-76" fmla="*/ 8211 h 11041"/>
                <a:gd name="connsiteX2-77" fmla="*/ 1000 w 7703"/>
                <a:gd name="connsiteY2-78" fmla="*/ 8540 h 11041"/>
                <a:gd name="connsiteX3-79" fmla="*/ 5888 w 7703"/>
                <a:gd name="connsiteY3-80" fmla="*/ 10676 h 11041"/>
                <a:gd name="connsiteX4-81" fmla="*/ 1466 w 7703"/>
                <a:gd name="connsiteY4-82" fmla="*/ 8292 h 11041"/>
                <a:gd name="connsiteX5-83" fmla="*/ 6852 w 7703"/>
                <a:gd name="connsiteY5-84" fmla="*/ 687 h 11041"/>
                <a:gd name="connsiteX0-85" fmla="*/ 8895 w 9440"/>
                <a:gd name="connsiteY0-86" fmla="*/ 189 h 9567"/>
                <a:gd name="connsiteX1-87" fmla="*/ 391 w 9440"/>
                <a:gd name="connsiteY1-88" fmla="*/ 7004 h 9567"/>
                <a:gd name="connsiteX2-89" fmla="*/ 1298 w 9440"/>
                <a:gd name="connsiteY2-90" fmla="*/ 7302 h 9567"/>
                <a:gd name="connsiteX3-91" fmla="*/ 7644 w 9440"/>
                <a:gd name="connsiteY3-92" fmla="*/ 9236 h 9567"/>
                <a:gd name="connsiteX4-93" fmla="*/ 1903 w 9440"/>
                <a:gd name="connsiteY4-94" fmla="*/ 7077 h 9567"/>
                <a:gd name="connsiteX5-95" fmla="*/ 8895 w 9440"/>
                <a:gd name="connsiteY5-96" fmla="*/ 189 h 9567"/>
                <a:gd name="connsiteX0-97" fmla="*/ 11246 w 11712"/>
                <a:gd name="connsiteY0-98" fmla="*/ 214 h 9356"/>
                <a:gd name="connsiteX1-99" fmla="*/ 414 w 11712"/>
                <a:gd name="connsiteY1-100" fmla="*/ 6677 h 9356"/>
                <a:gd name="connsiteX2-101" fmla="*/ 1375 w 11712"/>
                <a:gd name="connsiteY2-102" fmla="*/ 6988 h 9356"/>
                <a:gd name="connsiteX3-103" fmla="*/ 8097 w 11712"/>
                <a:gd name="connsiteY3-104" fmla="*/ 9010 h 9356"/>
                <a:gd name="connsiteX4-105" fmla="*/ 2016 w 11712"/>
                <a:gd name="connsiteY4-106" fmla="*/ 6753 h 9356"/>
                <a:gd name="connsiteX5-107" fmla="*/ 11246 w 11712"/>
                <a:gd name="connsiteY5-108" fmla="*/ 214 h 9356"/>
                <a:gd name="connsiteX0-109" fmla="*/ 9602 w 10000"/>
                <a:gd name="connsiteY0-110" fmla="*/ 514 h 10285"/>
                <a:gd name="connsiteX1-111" fmla="*/ 353 w 10000"/>
                <a:gd name="connsiteY1-112" fmla="*/ 7422 h 10285"/>
                <a:gd name="connsiteX2-113" fmla="*/ 1174 w 10000"/>
                <a:gd name="connsiteY2-114" fmla="*/ 7754 h 10285"/>
                <a:gd name="connsiteX3-115" fmla="*/ 6913 w 10000"/>
                <a:gd name="connsiteY3-116" fmla="*/ 9915 h 10285"/>
                <a:gd name="connsiteX4-117" fmla="*/ 1721 w 10000"/>
                <a:gd name="connsiteY4-118" fmla="*/ 7503 h 10285"/>
                <a:gd name="connsiteX5-119" fmla="*/ 9602 w 10000"/>
                <a:gd name="connsiteY5-120" fmla="*/ 514 h 102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7" name="Hình tự do 26"/>
            <p:cNvSpPr/>
            <p:nvPr/>
          </p:nvSpPr>
          <p:spPr bwMode="auto">
            <a:xfrm rot="18200584">
              <a:off x="11077105" y="3154034"/>
              <a:ext cx="172736" cy="172736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8" name="Hình tự do 31"/>
            <p:cNvSpPr/>
            <p:nvPr/>
          </p:nvSpPr>
          <p:spPr bwMode="auto">
            <a:xfrm rot="18200584">
              <a:off x="11129266" y="4557578"/>
              <a:ext cx="129897" cy="131280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49" name="Hình tự do 34"/>
            <p:cNvSpPr/>
            <p:nvPr/>
          </p:nvSpPr>
          <p:spPr bwMode="auto">
            <a:xfrm rot="18200584">
              <a:off x="11516723" y="3589667"/>
              <a:ext cx="84296" cy="77386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0" name="Hình tự do 49"/>
            <p:cNvSpPr/>
            <p:nvPr/>
          </p:nvSpPr>
          <p:spPr bwMode="auto">
            <a:xfrm rot="18200584">
              <a:off x="11446291" y="6327413"/>
              <a:ext cx="140953" cy="139571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1" name="Hình tự do 50"/>
            <p:cNvSpPr/>
            <p:nvPr/>
          </p:nvSpPr>
          <p:spPr bwMode="auto">
            <a:xfrm rot="18200584">
              <a:off x="10778184" y="6620087"/>
              <a:ext cx="1105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2" name="Dòng 76"/>
            <p:cNvSpPr>
              <a:spLocks noChangeShapeType="1"/>
            </p:cNvSpPr>
            <p:nvPr/>
          </p:nvSpPr>
          <p:spPr bwMode="auto">
            <a:xfrm rot="18200584" flipH="1">
              <a:off x="10778184" y="6620087"/>
              <a:ext cx="1105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3" name="Hình tự do 78"/>
            <p:cNvSpPr/>
            <p:nvPr/>
          </p:nvSpPr>
          <p:spPr bwMode="auto">
            <a:xfrm rot="18200584">
              <a:off x="11631202" y="5236123"/>
              <a:ext cx="410585" cy="413304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4" name="Hình tự do 79"/>
            <p:cNvSpPr/>
            <p:nvPr/>
          </p:nvSpPr>
          <p:spPr bwMode="auto">
            <a:xfrm rot="18200584">
              <a:off x="11729090" y="5334011"/>
              <a:ext cx="214810" cy="21753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5" name="Hình tự do 82"/>
            <p:cNvSpPr/>
            <p:nvPr/>
          </p:nvSpPr>
          <p:spPr bwMode="auto">
            <a:xfrm rot="18200584">
              <a:off x="11387846" y="6491559"/>
              <a:ext cx="82913" cy="9120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6" name="Hình tự do 84"/>
            <p:cNvSpPr/>
            <p:nvPr/>
          </p:nvSpPr>
          <p:spPr bwMode="auto">
            <a:xfrm rot="18654775">
              <a:off x="11285659" y="4098012"/>
              <a:ext cx="439370" cy="430587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7" name="Hình tự do 80"/>
            <p:cNvSpPr/>
            <p:nvPr/>
          </p:nvSpPr>
          <p:spPr bwMode="auto">
            <a:xfrm rot="18654775" flipV="1">
              <a:off x="11435559" y="4243519"/>
              <a:ext cx="139573" cy="139573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58" name="Hình tự do 84"/>
            <p:cNvSpPr/>
            <p:nvPr/>
          </p:nvSpPr>
          <p:spPr bwMode="auto">
            <a:xfrm rot="18200584">
              <a:off x="11789521" y="5396741"/>
              <a:ext cx="93948" cy="9207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grpSp>
          <p:nvGrpSpPr>
            <p:cNvPr id="59" name="Nhóm 58"/>
            <p:cNvGrpSpPr/>
            <p:nvPr/>
          </p:nvGrpSpPr>
          <p:grpSpPr>
            <a:xfrm rot="21311827">
              <a:off x="11197677" y="5664822"/>
              <a:ext cx="407354" cy="408816"/>
              <a:chOff x="11057071" y="5480091"/>
              <a:chExt cx="473402" cy="475102"/>
            </a:xfrm>
          </p:grpSpPr>
          <p:sp>
            <p:nvSpPr>
              <p:cNvPr id="65" name="Hình tự do 83"/>
              <p:cNvSpPr/>
              <p:nvPr/>
            </p:nvSpPr>
            <p:spPr bwMode="auto">
              <a:xfrm rot="18488757">
                <a:off x="11056221" y="5480941"/>
                <a:ext cx="475102" cy="473402"/>
              </a:xfrm>
              <a:custGeom>
                <a:avLst/>
                <a:gdLst>
                  <a:gd name="T0" fmla="*/ 133 w 139"/>
                  <a:gd name="T1" fmla="*/ 54 h 138"/>
                  <a:gd name="T2" fmla="*/ 121 w 139"/>
                  <a:gd name="T3" fmla="*/ 42 h 138"/>
                  <a:gd name="T4" fmla="*/ 120 w 139"/>
                  <a:gd name="T5" fmla="*/ 41 h 138"/>
                  <a:gd name="T6" fmla="*/ 120 w 139"/>
                  <a:gd name="T7" fmla="*/ 41 h 138"/>
                  <a:gd name="T8" fmla="*/ 117 w 139"/>
                  <a:gd name="T9" fmla="*/ 24 h 138"/>
                  <a:gd name="T10" fmla="*/ 88 w 139"/>
                  <a:gd name="T11" fmla="*/ 7 h 138"/>
                  <a:gd name="T12" fmla="*/ 54 w 139"/>
                  <a:gd name="T13" fmla="*/ 5 h 138"/>
                  <a:gd name="T14" fmla="*/ 42 w 139"/>
                  <a:gd name="T15" fmla="*/ 18 h 138"/>
                  <a:gd name="T16" fmla="*/ 42 w 139"/>
                  <a:gd name="T17" fmla="*/ 18 h 138"/>
                  <a:gd name="T18" fmla="*/ 41 w 139"/>
                  <a:gd name="T19" fmla="*/ 18 h 138"/>
                  <a:gd name="T20" fmla="*/ 24 w 139"/>
                  <a:gd name="T21" fmla="*/ 21 h 138"/>
                  <a:gd name="T22" fmla="*/ 8 w 139"/>
                  <a:gd name="T23" fmla="*/ 50 h 138"/>
                  <a:gd name="T24" fmla="*/ 5 w 139"/>
                  <a:gd name="T25" fmla="*/ 84 h 138"/>
                  <a:gd name="T26" fmla="*/ 18 w 139"/>
                  <a:gd name="T27" fmla="*/ 96 h 138"/>
                  <a:gd name="T28" fmla="*/ 18 w 139"/>
                  <a:gd name="T29" fmla="*/ 96 h 138"/>
                  <a:gd name="T30" fmla="*/ 19 w 139"/>
                  <a:gd name="T31" fmla="*/ 97 h 138"/>
                  <a:gd name="T32" fmla="*/ 22 w 139"/>
                  <a:gd name="T33" fmla="*/ 114 h 138"/>
                  <a:gd name="T34" fmla="*/ 51 w 139"/>
                  <a:gd name="T35" fmla="*/ 131 h 138"/>
                  <a:gd name="T36" fmla="*/ 84 w 139"/>
                  <a:gd name="T37" fmla="*/ 133 h 138"/>
                  <a:gd name="T38" fmla="*/ 96 w 139"/>
                  <a:gd name="T39" fmla="*/ 120 h 138"/>
                  <a:gd name="T40" fmla="*/ 97 w 139"/>
                  <a:gd name="T41" fmla="*/ 120 h 138"/>
                  <a:gd name="T42" fmla="*/ 97 w 139"/>
                  <a:gd name="T43" fmla="*/ 120 h 138"/>
                  <a:gd name="T44" fmla="*/ 114 w 139"/>
                  <a:gd name="T45" fmla="*/ 117 h 138"/>
                  <a:gd name="T46" fmla="*/ 131 w 139"/>
                  <a:gd name="T47" fmla="*/ 87 h 138"/>
                  <a:gd name="T48" fmla="*/ 133 w 139"/>
                  <a:gd name="T49" fmla="*/ 5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138">
                    <a:moveTo>
                      <a:pt x="133" y="54"/>
                    </a:moveTo>
                    <a:cubicBezTo>
                      <a:pt x="130" y="49"/>
                      <a:pt x="126" y="45"/>
                      <a:pt x="121" y="42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1" y="35"/>
                      <a:pt x="120" y="29"/>
                      <a:pt x="117" y="24"/>
                    </a:cubicBezTo>
                    <a:cubicBezTo>
                      <a:pt x="112" y="14"/>
                      <a:pt x="101" y="9"/>
                      <a:pt x="88" y="7"/>
                    </a:cubicBezTo>
                    <a:cubicBezTo>
                      <a:pt x="76" y="1"/>
                      <a:pt x="64" y="0"/>
                      <a:pt x="54" y="5"/>
                    </a:cubicBezTo>
                    <a:cubicBezTo>
                      <a:pt x="49" y="8"/>
                      <a:pt x="45" y="12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5" y="17"/>
                      <a:pt x="30" y="18"/>
                      <a:pt x="24" y="21"/>
                    </a:cubicBezTo>
                    <a:cubicBezTo>
                      <a:pt x="15" y="26"/>
                      <a:pt x="9" y="37"/>
                      <a:pt x="8" y="50"/>
                    </a:cubicBezTo>
                    <a:cubicBezTo>
                      <a:pt x="1" y="62"/>
                      <a:pt x="0" y="74"/>
                      <a:pt x="5" y="84"/>
                    </a:cubicBezTo>
                    <a:cubicBezTo>
                      <a:pt x="8" y="89"/>
                      <a:pt x="13" y="93"/>
                      <a:pt x="18" y="96"/>
                    </a:cubicBezTo>
                    <a:cubicBezTo>
                      <a:pt x="18" y="96"/>
                      <a:pt x="18" y="96"/>
                      <a:pt x="18" y="96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8" y="103"/>
                      <a:pt x="19" y="109"/>
                      <a:pt x="22" y="114"/>
                    </a:cubicBezTo>
                    <a:cubicBezTo>
                      <a:pt x="27" y="124"/>
                      <a:pt x="38" y="129"/>
                      <a:pt x="51" y="131"/>
                    </a:cubicBezTo>
                    <a:cubicBezTo>
                      <a:pt x="63" y="137"/>
                      <a:pt x="75" y="138"/>
                      <a:pt x="84" y="133"/>
                    </a:cubicBezTo>
                    <a:cubicBezTo>
                      <a:pt x="90" y="130"/>
                      <a:pt x="94" y="126"/>
                      <a:pt x="96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103" y="120"/>
                      <a:pt x="109" y="120"/>
                      <a:pt x="114" y="117"/>
                    </a:cubicBezTo>
                    <a:cubicBezTo>
                      <a:pt x="124" y="111"/>
                      <a:pt x="130" y="101"/>
                      <a:pt x="131" y="87"/>
                    </a:cubicBezTo>
                    <a:cubicBezTo>
                      <a:pt x="137" y="76"/>
                      <a:pt x="139" y="64"/>
                      <a:pt x="13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66" name="Hình tự do 80"/>
              <p:cNvSpPr/>
              <p:nvPr/>
            </p:nvSpPr>
            <p:spPr bwMode="auto">
              <a:xfrm rot="18488757">
                <a:off x="11172328" y="5596198"/>
                <a:ext cx="242888" cy="242888"/>
              </a:xfrm>
              <a:custGeom>
                <a:avLst/>
                <a:gdLst>
                  <a:gd name="T0" fmla="*/ 76 w 76"/>
                  <a:gd name="T1" fmla="*/ 39 h 76"/>
                  <a:gd name="T2" fmla="*/ 67 w 76"/>
                  <a:gd name="T3" fmla="*/ 32 h 76"/>
                  <a:gd name="T4" fmla="*/ 73 w 76"/>
                  <a:gd name="T5" fmla="*/ 23 h 76"/>
                  <a:gd name="T6" fmla="*/ 62 w 76"/>
                  <a:gd name="T7" fmla="*/ 20 h 76"/>
                  <a:gd name="T8" fmla="*/ 63 w 76"/>
                  <a:gd name="T9" fmla="*/ 10 h 76"/>
                  <a:gd name="T10" fmla="*/ 49 w 76"/>
                  <a:gd name="T11" fmla="*/ 15 h 76"/>
                  <a:gd name="T12" fmla="*/ 43 w 76"/>
                  <a:gd name="T13" fmla="*/ 0 h 76"/>
                  <a:gd name="T14" fmla="*/ 37 w 76"/>
                  <a:gd name="T15" fmla="*/ 6 h 76"/>
                  <a:gd name="T16" fmla="*/ 31 w 76"/>
                  <a:gd name="T17" fmla="*/ 0 h 76"/>
                  <a:gd name="T18" fmla="*/ 26 w 76"/>
                  <a:gd name="T19" fmla="*/ 13 h 76"/>
                  <a:gd name="T20" fmla="*/ 13 w 76"/>
                  <a:gd name="T21" fmla="*/ 9 h 76"/>
                  <a:gd name="T22" fmla="*/ 15 w 76"/>
                  <a:gd name="T23" fmla="*/ 21 h 76"/>
                  <a:gd name="T24" fmla="*/ 3 w 76"/>
                  <a:gd name="T25" fmla="*/ 23 h 76"/>
                  <a:gd name="T26" fmla="*/ 8 w 76"/>
                  <a:gd name="T27" fmla="*/ 31 h 76"/>
                  <a:gd name="T28" fmla="*/ 0 w 76"/>
                  <a:gd name="T29" fmla="*/ 37 h 76"/>
                  <a:gd name="T30" fmla="*/ 9 w 76"/>
                  <a:gd name="T31" fmla="*/ 44 h 76"/>
                  <a:gd name="T32" fmla="*/ 3 w 76"/>
                  <a:gd name="T33" fmla="*/ 53 h 76"/>
                  <a:gd name="T34" fmla="*/ 13 w 76"/>
                  <a:gd name="T35" fmla="*/ 56 h 76"/>
                  <a:gd name="T36" fmla="*/ 12 w 76"/>
                  <a:gd name="T37" fmla="*/ 66 h 76"/>
                  <a:gd name="T38" fmla="*/ 27 w 76"/>
                  <a:gd name="T39" fmla="*/ 61 h 76"/>
                  <a:gd name="T40" fmla="*/ 32 w 76"/>
                  <a:gd name="T41" fmla="*/ 76 h 76"/>
                  <a:gd name="T42" fmla="*/ 38 w 76"/>
                  <a:gd name="T43" fmla="*/ 70 h 76"/>
                  <a:gd name="T44" fmla="*/ 45 w 76"/>
                  <a:gd name="T45" fmla="*/ 76 h 76"/>
                  <a:gd name="T46" fmla="*/ 50 w 76"/>
                  <a:gd name="T47" fmla="*/ 63 h 76"/>
                  <a:gd name="T48" fmla="*/ 62 w 76"/>
                  <a:gd name="T49" fmla="*/ 67 h 76"/>
                  <a:gd name="T50" fmla="*/ 61 w 76"/>
                  <a:gd name="T51" fmla="*/ 55 h 76"/>
                  <a:gd name="T52" fmla="*/ 73 w 76"/>
                  <a:gd name="T53" fmla="*/ 53 h 76"/>
                  <a:gd name="T54" fmla="*/ 68 w 76"/>
                  <a:gd name="T55" fmla="*/ 45 h 76"/>
                  <a:gd name="T56" fmla="*/ 76 w 76"/>
                  <a:gd name="T57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6" h="76">
                    <a:moveTo>
                      <a:pt x="76" y="39"/>
                    </a:moveTo>
                    <a:cubicBezTo>
                      <a:pt x="76" y="36"/>
                      <a:pt x="73" y="34"/>
                      <a:pt x="67" y="32"/>
                    </a:cubicBezTo>
                    <a:cubicBezTo>
                      <a:pt x="71" y="28"/>
                      <a:pt x="74" y="25"/>
                      <a:pt x="73" y="23"/>
                    </a:cubicBezTo>
                    <a:cubicBezTo>
                      <a:pt x="72" y="20"/>
                      <a:pt x="68" y="20"/>
                      <a:pt x="62" y="20"/>
                    </a:cubicBezTo>
                    <a:cubicBezTo>
                      <a:pt x="65" y="15"/>
                      <a:pt x="65" y="11"/>
                      <a:pt x="63" y="10"/>
                    </a:cubicBezTo>
                    <a:cubicBezTo>
                      <a:pt x="61" y="8"/>
                      <a:pt x="56" y="10"/>
                      <a:pt x="49" y="15"/>
                    </a:cubicBezTo>
                    <a:cubicBezTo>
                      <a:pt x="48" y="6"/>
                      <a:pt x="46" y="1"/>
                      <a:pt x="43" y="0"/>
                    </a:cubicBezTo>
                    <a:cubicBezTo>
                      <a:pt x="41" y="0"/>
                      <a:pt x="39" y="2"/>
                      <a:pt x="37" y="6"/>
                    </a:cubicBezTo>
                    <a:cubicBezTo>
                      <a:pt x="35" y="2"/>
                      <a:pt x="33" y="0"/>
                      <a:pt x="31" y="0"/>
                    </a:cubicBezTo>
                    <a:cubicBezTo>
                      <a:pt x="28" y="1"/>
                      <a:pt x="26" y="6"/>
                      <a:pt x="26" y="13"/>
                    </a:cubicBezTo>
                    <a:cubicBezTo>
                      <a:pt x="20" y="9"/>
                      <a:pt x="16" y="7"/>
                      <a:pt x="13" y="9"/>
                    </a:cubicBezTo>
                    <a:cubicBezTo>
                      <a:pt x="11" y="10"/>
                      <a:pt x="12" y="15"/>
                      <a:pt x="15" y="21"/>
                    </a:cubicBezTo>
                    <a:cubicBezTo>
                      <a:pt x="8" y="20"/>
                      <a:pt x="4" y="20"/>
                      <a:pt x="3" y="23"/>
                    </a:cubicBezTo>
                    <a:cubicBezTo>
                      <a:pt x="2" y="25"/>
                      <a:pt x="4" y="28"/>
                      <a:pt x="8" y="31"/>
                    </a:cubicBezTo>
                    <a:cubicBezTo>
                      <a:pt x="3" y="33"/>
                      <a:pt x="0" y="35"/>
                      <a:pt x="0" y="37"/>
                    </a:cubicBezTo>
                    <a:cubicBezTo>
                      <a:pt x="0" y="40"/>
                      <a:pt x="3" y="42"/>
                      <a:pt x="9" y="44"/>
                    </a:cubicBezTo>
                    <a:cubicBezTo>
                      <a:pt x="4" y="48"/>
                      <a:pt x="2" y="51"/>
                      <a:pt x="3" y="53"/>
                    </a:cubicBezTo>
                    <a:cubicBezTo>
                      <a:pt x="4" y="56"/>
                      <a:pt x="8" y="56"/>
                      <a:pt x="13" y="56"/>
                    </a:cubicBezTo>
                    <a:cubicBezTo>
                      <a:pt x="11" y="61"/>
                      <a:pt x="10" y="65"/>
                      <a:pt x="12" y="66"/>
                    </a:cubicBezTo>
                    <a:cubicBezTo>
                      <a:pt x="14" y="68"/>
                      <a:pt x="20" y="66"/>
                      <a:pt x="27" y="61"/>
                    </a:cubicBezTo>
                    <a:cubicBezTo>
                      <a:pt x="27" y="70"/>
                      <a:pt x="29" y="75"/>
                      <a:pt x="32" y="76"/>
                    </a:cubicBezTo>
                    <a:cubicBezTo>
                      <a:pt x="34" y="76"/>
                      <a:pt x="36" y="74"/>
                      <a:pt x="38" y="70"/>
                    </a:cubicBezTo>
                    <a:cubicBezTo>
                      <a:pt x="41" y="74"/>
                      <a:pt x="43" y="76"/>
                      <a:pt x="45" y="76"/>
                    </a:cubicBezTo>
                    <a:cubicBezTo>
                      <a:pt x="48" y="75"/>
                      <a:pt x="49" y="70"/>
                      <a:pt x="50" y="63"/>
                    </a:cubicBezTo>
                    <a:cubicBezTo>
                      <a:pt x="55" y="67"/>
                      <a:pt x="60" y="69"/>
                      <a:pt x="62" y="67"/>
                    </a:cubicBezTo>
                    <a:cubicBezTo>
                      <a:pt x="64" y="66"/>
                      <a:pt x="63" y="61"/>
                      <a:pt x="61" y="55"/>
                    </a:cubicBezTo>
                    <a:cubicBezTo>
                      <a:pt x="67" y="56"/>
                      <a:pt x="72" y="56"/>
                      <a:pt x="73" y="53"/>
                    </a:cubicBezTo>
                    <a:cubicBezTo>
                      <a:pt x="74" y="51"/>
                      <a:pt x="72" y="48"/>
                      <a:pt x="68" y="45"/>
                    </a:cubicBezTo>
                    <a:cubicBezTo>
                      <a:pt x="73" y="43"/>
                      <a:pt x="76" y="41"/>
                      <a:pt x="76" y="3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67" name="Hình tự do 84"/>
              <p:cNvSpPr/>
              <p:nvPr/>
            </p:nvSpPr>
            <p:spPr bwMode="auto">
              <a:xfrm rot="18488757">
                <a:off x="11244787" y="5668863"/>
                <a:ext cx="105896" cy="103780"/>
              </a:xfrm>
              <a:custGeom>
                <a:avLst/>
                <a:gdLst>
                  <a:gd name="T0" fmla="*/ 49 w 50"/>
                  <a:gd name="T1" fmla="*/ 26 h 49"/>
                  <a:gd name="T2" fmla="*/ 48 w 50"/>
                  <a:gd name="T3" fmla="*/ 20 h 49"/>
                  <a:gd name="T4" fmla="*/ 47 w 50"/>
                  <a:gd name="T5" fmla="*/ 13 h 49"/>
                  <a:gd name="T6" fmla="*/ 37 w 50"/>
                  <a:gd name="T7" fmla="*/ 7 h 49"/>
                  <a:gd name="T8" fmla="*/ 27 w 50"/>
                  <a:gd name="T9" fmla="*/ 0 h 49"/>
                  <a:gd name="T10" fmla="*/ 20 w 50"/>
                  <a:gd name="T11" fmla="*/ 2 h 49"/>
                  <a:gd name="T12" fmla="*/ 13 w 50"/>
                  <a:gd name="T13" fmla="*/ 3 h 49"/>
                  <a:gd name="T14" fmla="*/ 7 w 50"/>
                  <a:gd name="T15" fmla="*/ 13 h 49"/>
                  <a:gd name="T16" fmla="*/ 0 w 50"/>
                  <a:gd name="T17" fmla="*/ 23 h 49"/>
                  <a:gd name="T18" fmla="*/ 2 w 50"/>
                  <a:gd name="T19" fmla="*/ 30 h 49"/>
                  <a:gd name="T20" fmla="*/ 3 w 50"/>
                  <a:gd name="T21" fmla="*/ 36 h 49"/>
                  <a:gd name="T22" fmla="*/ 13 w 50"/>
                  <a:gd name="T23" fmla="*/ 43 h 49"/>
                  <a:gd name="T24" fmla="*/ 23 w 50"/>
                  <a:gd name="T25" fmla="*/ 49 h 49"/>
                  <a:gd name="T26" fmla="*/ 30 w 50"/>
                  <a:gd name="T27" fmla="*/ 48 h 49"/>
                  <a:gd name="T28" fmla="*/ 37 w 50"/>
                  <a:gd name="T29" fmla="*/ 46 h 49"/>
                  <a:gd name="T30" fmla="*/ 43 w 50"/>
                  <a:gd name="T31" fmla="*/ 37 h 49"/>
                  <a:gd name="T32" fmla="*/ 49 w 50"/>
                  <a:gd name="T33" fmla="*/ 2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49">
                    <a:moveTo>
                      <a:pt x="49" y="26"/>
                    </a:moveTo>
                    <a:cubicBezTo>
                      <a:pt x="50" y="24"/>
                      <a:pt x="49" y="22"/>
                      <a:pt x="48" y="20"/>
                    </a:cubicBezTo>
                    <a:cubicBezTo>
                      <a:pt x="48" y="17"/>
                      <a:pt x="48" y="15"/>
                      <a:pt x="47" y="13"/>
                    </a:cubicBezTo>
                    <a:cubicBezTo>
                      <a:pt x="45" y="10"/>
                      <a:pt x="41" y="7"/>
                      <a:pt x="37" y="7"/>
                    </a:cubicBezTo>
                    <a:cubicBezTo>
                      <a:pt x="34" y="3"/>
                      <a:pt x="31" y="0"/>
                      <a:pt x="27" y="0"/>
                    </a:cubicBezTo>
                    <a:cubicBezTo>
                      <a:pt x="24" y="0"/>
                      <a:pt x="22" y="1"/>
                      <a:pt x="20" y="2"/>
                    </a:cubicBezTo>
                    <a:cubicBezTo>
                      <a:pt x="18" y="2"/>
                      <a:pt x="15" y="2"/>
                      <a:pt x="13" y="3"/>
                    </a:cubicBezTo>
                    <a:cubicBezTo>
                      <a:pt x="10" y="5"/>
                      <a:pt x="7" y="9"/>
                      <a:pt x="7" y="13"/>
                    </a:cubicBezTo>
                    <a:cubicBezTo>
                      <a:pt x="3" y="16"/>
                      <a:pt x="1" y="19"/>
                      <a:pt x="0" y="23"/>
                    </a:cubicBezTo>
                    <a:cubicBezTo>
                      <a:pt x="0" y="25"/>
                      <a:pt x="1" y="28"/>
                      <a:pt x="2" y="30"/>
                    </a:cubicBezTo>
                    <a:cubicBezTo>
                      <a:pt x="2" y="32"/>
                      <a:pt x="2" y="34"/>
                      <a:pt x="3" y="36"/>
                    </a:cubicBezTo>
                    <a:cubicBezTo>
                      <a:pt x="5" y="40"/>
                      <a:pt x="9" y="42"/>
                      <a:pt x="13" y="43"/>
                    </a:cubicBezTo>
                    <a:cubicBezTo>
                      <a:pt x="16" y="47"/>
                      <a:pt x="19" y="49"/>
                      <a:pt x="23" y="49"/>
                    </a:cubicBezTo>
                    <a:cubicBezTo>
                      <a:pt x="25" y="49"/>
                      <a:pt x="28" y="49"/>
                      <a:pt x="30" y="48"/>
                    </a:cubicBezTo>
                    <a:cubicBezTo>
                      <a:pt x="32" y="48"/>
                      <a:pt x="34" y="48"/>
                      <a:pt x="37" y="46"/>
                    </a:cubicBezTo>
                    <a:cubicBezTo>
                      <a:pt x="40" y="45"/>
                      <a:pt x="42" y="41"/>
                      <a:pt x="43" y="37"/>
                    </a:cubicBezTo>
                    <a:cubicBezTo>
                      <a:pt x="47" y="34"/>
                      <a:pt x="49" y="30"/>
                      <a:pt x="49" y="2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</p:grpSp>
        <p:grpSp>
          <p:nvGrpSpPr>
            <p:cNvPr id="60" name="Nhóm 59"/>
            <p:cNvGrpSpPr/>
            <p:nvPr/>
          </p:nvGrpSpPr>
          <p:grpSpPr>
            <a:xfrm rot="21311827">
              <a:off x="10666412" y="5053297"/>
              <a:ext cx="643645" cy="641225"/>
              <a:chOff x="10472909" y="4641517"/>
              <a:chExt cx="895542" cy="892175"/>
            </a:xfrm>
          </p:grpSpPr>
          <p:sp>
            <p:nvSpPr>
              <p:cNvPr id="61" name="Hình tự do 32"/>
              <p:cNvSpPr/>
              <p:nvPr/>
            </p:nvSpPr>
            <p:spPr bwMode="auto">
              <a:xfrm rot="17579822">
                <a:off x="10474592" y="4639834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62" name="Hình tự do 33"/>
              <p:cNvSpPr/>
              <p:nvPr/>
            </p:nvSpPr>
            <p:spPr bwMode="auto">
              <a:xfrm rot="17579822">
                <a:off x="10640041" y="4805497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63" name="Hình tự do 32"/>
              <p:cNvSpPr/>
              <p:nvPr/>
            </p:nvSpPr>
            <p:spPr bwMode="auto">
              <a:xfrm rot="17579822">
                <a:off x="10728400" y="4894600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vi-VN"/>
              </a:p>
            </p:txBody>
          </p:sp>
          <p:sp>
            <p:nvSpPr>
              <p:cNvPr id="64" name="Hình bầu dục 63"/>
              <p:cNvSpPr/>
              <p:nvPr/>
            </p:nvSpPr>
            <p:spPr>
              <a:xfrm rot="17579822" flipH="1">
                <a:off x="10844479" y="5011405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524000" y="1709738"/>
            <a:ext cx="9144000" cy="2862262"/>
          </a:xfrm>
        </p:spPr>
        <p:txBody>
          <a:bodyPr anchor="b">
            <a:normAutofit/>
          </a:bodyPr>
          <a:lstStyle>
            <a:lvl1pPr latinLnBrk="0">
              <a:defRPr lang="vi-VN" sz="5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4589463"/>
            <a:ext cx="9144000" cy="1280160"/>
          </a:xfrm>
        </p:spPr>
        <p:txBody>
          <a:bodyPr/>
          <a:lstStyle>
            <a:lvl1pPr marL="0" indent="0" latinLnBrk="0">
              <a:buNone/>
              <a:defRPr lang="vi-VN" sz="2400">
                <a:solidFill>
                  <a:schemeClr val="tx1"/>
                </a:solidFill>
              </a:defRPr>
            </a:lvl1pPr>
            <a:lvl2pPr marL="457200" indent="0" latinLnBrk="0">
              <a:buNone/>
              <a:defRPr lang="vi-VN" sz="2000"/>
            </a:lvl2pPr>
            <a:lvl3pPr marL="914400" indent="0" latinLnBrk="0">
              <a:buNone/>
              <a:defRPr lang="vi-VN" sz="1800"/>
            </a:lvl3pPr>
            <a:lvl4pPr marL="1371600" indent="0" latinLnBrk="0">
              <a:buNone/>
              <a:defRPr lang="vi-VN" sz="1600"/>
            </a:lvl4pPr>
            <a:lvl5pPr marL="1828800" indent="0" latinLnBrk="0">
              <a:buNone/>
              <a:defRPr lang="vi-VN" sz="1600"/>
            </a:lvl5pPr>
            <a:lvl6pPr marL="2286000" indent="0" latinLnBrk="0">
              <a:buNone/>
              <a:defRPr lang="vi-VN" sz="1600"/>
            </a:lvl6pPr>
            <a:lvl7pPr marL="2743200" indent="0" latinLnBrk="0">
              <a:buNone/>
              <a:defRPr lang="vi-VN" sz="1600"/>
            </a:lvl7pPr>
            <a:lvl8pPr marL="3200400" indent="0" latinLnBrk="0">
              <a:buNone/>
              <a:defRPr lang="vi-VN" sz="1600"/>
            </a:lvl8pPr>
            <a:lvl9pPr marL="3657600" indent="0" latinLnBrk="0">
              <a:buNone/>
              <a:defRPr lang="vi-VN" sz="1600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</p:spTree>
    <p:extLst>
      <p:ext uri="{BB962C8B-B14F-4D97-AF65-F5344CB8AC3E}">
        <p14:creationId xmlns:p14="http://schemas.microsoft.com/office/powerpoint/2010/main" val="275231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524000" y="1904999"/>
            <a:ext cx="4389120" cy="4114801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1800"/>
            </a:lvl6pPr>
            <a:lvl7pPr latinLnBrk="0">
              <a:defRPr lang="vi-VN" sz="1800"/>
            </a:lvl7pPr>
            <a:lvl8pPr latinLnBrk="0">
              <a:defRPr lang="vi-VN" sz="1800"/>
            </a:lvl8pPr>
            <a:lvl9pPr latinLnBrk="0">
              <a:defRPr lang="vi-VN" sz="180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278880" y="1904999"/>
            <a:ext cx="4389120" cy="4114801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1800"/>
            </a:lvl6pPr>
            <a:lvl7pPr latinLnBrk="0">
              <a:defRPr lang="vi-VN" sz="1800"/>
            </a:lvl7pPr>
            <a:lvl8pPr latinLnBrk="0">
              <a:defRPr lang="vi-VN" sz="1800"/>
            </a:lvl8pPr>
            <a:lvl9pPr latinLnBrk="0">
              <a:defRPr lang="vi-VN" sz="180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7E7D-B1C3-4D38-A3E7-DB661474DFA3}" type="datetime1">
              <a:rPr lang="en-US"/>
              <a:t>5/30/2026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389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1905000"/>
            <a:ext cx="4389120" cy="683106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200" b="0"/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524000" y="2588106"/>
            <a:ext cx="4389120" cy="3431694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1600"/>
            </a:lvl6pPr>
            <a:lvl7pPr latinLnBrk="0">
              <a:defRPr lang="vi-VN" sz="1600"/>
            </a:lvl7pPr>
            <a:lvl8pPr latinLnBrk="0">
              <a:defRPr lang="vi-VN" sz="1600"/>
            </a:lvl8pPr>
            <a:lvl9pPr latinLnBrk="0">
              <a:defRPr lang="vi-VN" sz="160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905000"/>
            <a:ext cx="4389120" cy="683106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200" b="0"/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278880" y="2588106"/>
            <a:ext cx="4389120" cy="3431694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1600"/>
            </a:lvl6pPr>
            <a:lvl7pPr latinLnBrk="0">
              <a:defRPr lang="vi-VN" sz="1600"/>
            </a:lvl7pPr>
            <a:lvl8pPr latinLnBrk="0">
              <a:defRPr lang="vi-VN" sz="1600"/>
            </a:lvl8pPr>
            <a:lvl9pPr latinLnBrk="0">
              <a:defRPr lang="vi-VN" sz="1600"/>
            </a:lvl9pPr>
          </a:lstStyle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5A98-BAEE-4D67-82E9-CE341A8B1BD7}" type="datetime1">
              <a:rPr lang="en-US"/>
              <a:t>5/30/2026</a:t>
            </a:fld>
            <a:endParaRPr lang="vi-VN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312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3676-3175-4B01-98B5-6DAE028379AE}" type="datetime1">
              <a:rPr lang="en-US"/>
              <a:t>5/30/2026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168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FE93-8C9D-445F-8DF8-8B1CC97CC7C0}" type="datetime1">
              <a:rPr lang="en-US"/>
              <a:t>5/30/2026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Bản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5223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/>
          <p:cNvGrpSpPr/>
          <p:nvPr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9" name="Hình tự do 44"/>
            <p:cNvSpPr/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0" name="Dòng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1" name="Hình tự do 46"/>
            <p:cNvSpPr/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2" name="Hình tự do 47"/>
            <p:cNvSpPr/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3" name="Hình tự do 48"/>
            <p:cNvSpPr/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4" name="Hình tự do 49"/>
            <p:cNvSpPr/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5" name="Hình tự do 10"/>
            <p:cNvSpPr/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6" name="Hình tự do 16"/>
            <p:cNvSpPr/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  <p:sp>
          <p:nvSpPr>
            <p:cNvPr id="17" name="Hình tự do 18"/>
            <p:cNvSpPr/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vi-VN"/>
            </a:p>
          </p:txBody>
        </p: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7699248" y="1993392"/>
            <a:ext cx="3200400" cy="2194560"/>
          </a:xfrm>
        </p:spPr>
        <p:txBody>
          <a:bodyPr anchor="b">
            <a:normAutofit/>
          </a:bodyPr>
          <a:lstStyle>
            <a:lvl1pPr latinLnBrk="0">
              <a:defRPr lang="vi-VN" sz="3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ỗ dành sẵn cho Hình ảnh 2"/>
          <p:cNvSpPr>
            <a:spLocks noGrp="1"/>
          </p:cNvSpPr>
          <p:nvPr>
            <p:ph type="pic" idx="1"/>
          </p:nvPr>
        </p:nvSpPr>
        <p:spPr>
          <a:xfrm>
            <a:off x="838198" y="838200"/>
            <a:ext cx="6400800" cy="5181600"/>
          </a:xfrm>
          <a:solidFill>
            <a:schemeClr val="bg2">
              <a:lumMod val="90000"/>
            </a:schemeClr>
          </a:solidFill>
          <a:ln w="76200">
            <a:solidFill>
              <a:schemeClr val="bg1"/>
            </a:solidFill>
            <a:miter lim="800000"/>
          </a:ln>
        </p:spPr>
        <p:txBody>
          <a:bodyPr tIns="365760">
            <a:normAutofit/>
          </a:bodyPr>
          <a:lstStyle>
            <a:lvl1pPr marL="0" indent="0" algn="ctr" latinLnBrk="0">
              <a:buNone/>
              <a:defRPr lang="vi-VN" sz="2000"/>
            </a:lvl1pPr>
            <a:lvl2pPr marL="457200" indent="0" latinLnBrk="0">
              <a:buNone/>
              <a:defRPr lang="vi-VN" sz="2800"/>
            </a:lvl2pPr>
            <a:lvl3pPr marL="914400" indent="0" latinLnBrk="0">
              <a:buNone/>
              <a:defRPr lang="vi-VN" sz="2400"/>
            </a:lvl3pPr>
            <a:lvl4pPr marL="1371600" indent="0" latinLnBrk="0">
              <a:buNone/>
              <a:defRPr lang="vi-VN" sz="2000"/>
            </a:lvl4pPr>
            <a:lvl5pPr marL="1828800" indent="0" latinLnBrk="0">
              <a:buNone/>
              <a:defRPr lang="vi-VN" sz="2000"/>
            </a:lvl5pPr>
            <a:lvl6pPr marL="2286000" indent="0" latinLnBrk="0">
              <a:buNone/>
              <a:defRPr lang="vi-VN" sz="2000"/>
            </a:lvl6pPr>
            <a:lvl7pPr marL="2743200" indent="0" latinLnBrk="0">
              <a:buNone/>
              <a:defRPr lang="vi-VN" sz="2000"/>
            </a:lvl7pPr>
            <a:lvl8pPr marL="3200400" indent="0" latinLnBrk="0">
              <a:buNone/>
              <a:defRPr lang="vi-VN" sz="2000"/>
            </a:lvl8pPr>
            <a:lvl9pPr marL="3657600" indent="0" latinLnBrk="0">
              <a:buNone/>
              <a:defRPr lang="vi-VN" sz="2000"/>
            </a:lvl9pPr>
          </a:lstStyle>
          <a:p>
            <a:r>
              <a:rPr lang="en-US"/>
              <a:t>Click icon to add picture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7699248" y="4255008"/>
            <a:ext cx="3200400" cy="1764792"/>
          </a:xfrm>
        </p:spPr>
        <p:txBody>
          <a:bodyPr/>
          <a:lstStyle>
            <a:lvl1pPr marL="0" indent="0" latinLnBrk="0">
              <a:spcBef>
                <a:spcPts val="1000"/>
              </a:spcBef>
              <a:buNone/>
              <a:defRPr lang="vi-VN" sz="1600"/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 dirty="0"/>
              <a:t>Bấm để thêm nội dung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FDC-A43D-4B5A-B091-F5339D0144BE}" type="datetime1">
              <a:rPr lang="en-US"/>
              <a:t>5/30/2026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1412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64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78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6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70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05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60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182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86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86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36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32A086B-115F-4762-BD50-449B9549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807C3DFE-66E2-4AED-BC92-6647826A9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C7A1F2D-BD1E-453C-AB87-D79C716B07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C84BF08-5EC7-45AB-9179-FF907CEF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A8847A0-2246-4472-BACE-59FB1E706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41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F8F32D1-B8A7-486B-B909-A53713AC8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5321E49-7494-477C-A252-6D5FAE54A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852298-00EF-4392-B8DB-43AADC4D5C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3112243-C92C-4228-BC66-A8FFDFF11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CB53ADA-26B5-46BA-A5C4-04D84BF8B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36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5C367D-86E5-413E-B44C-D991447E3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B8D4F32-3F18-48BC-A073-91382F2D8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2B912DA-F19E-416F-BCFE-C49FE962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38BD0E4-0405-4B7B-8655-D22FEC59D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1C83EC4-383A-4B39-91B8-6C247664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7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85BC54A-E59D-4BFC-AFDD-A81A3033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2136736-0332-4130-9BF6-59DC979C1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81201D8-301E-4596-9892-09203A1F3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CACDCB3-E948-474D-B07F-B2807047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E3A15F2-FCCC-4B36-BC80-26EAABFE5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5E9F267-C1F8-4417-918D-C424DBBF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12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12FBC91-5818-4546-AC6C-10B45943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01A27A6-A205-4B8E-A697-687CA6B3E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FB94D42D-58A8-4E82-8416-273C8C277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6C40E59D-8A5A-4DF1-814B-1A8670C65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450A96AC-6D72-4ADA-B8A2-D5EEBB935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2C858107-98DB-4219-A8A4-3E27F741EF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BDAAE6E-D1CC-4AC2-9307-2DA5A589E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0DF12621-C272-4B63-8993-762D0F534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3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CDCDD30-9F9C-4C7D-93DE-E081EDB8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DEE973A-0897-487F-A706-23619DDD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A39F680F-3FF6-49AB-A23B-8D9B44225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F6269BC-AF8D-44CC-88DC-A2241D76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84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8EC3432-4D49-33CA-79ED-8AC4A9AFC6C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1">
              <a:extLst>
                <a:ext uri="{FF2B5EF4-FFF2-40B4-BE49-F238E27FC236}">
                  <a16:creationId xmlns:a16="http://schemas.microsoft.com/office/drawing/2014/main" xmlns="" id="{05ED3C52-B14E-C347-E31B-660D2C13425D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2D6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矩形: 圆角 11">
              <a:extLst>
                <a:ext uri="{FF2B5EF4-FFF2-40B4-BE49-F238E27FC236}">
                  <a16:creationId xmlns:a16="http://schemas.microsoft.com/office/drawing/2014/main" xmlns="" id="{D78214FC-9AD2-4BB4-0831-ADC30EF42317}"/>
                </a:ext>
              </a:extLst>
            </p:cNvPr>
            <p:cNvSpPr/>
            <p:nvPr/>
          </p:nvSpPr>
          <p:spPr>
            <a:xfrm>
              <a:off x="301451" y="391886"/>
              <a:ext cx="11523403" cy="6169688"/>
            </a:xfrm>
            <a:prstGeom prst="roundRect">
              <a:avLst>
                <a:gd name="adj" fmla="val 2892"/>
              </a:avLst>
            </a:prstGeom>
            <a:solidFill>
              <a:schemeClr val="bg1"/>
            </a:solidFill>
            <a:ln w="76200">
              <a:solidFill>
                <a:srgbClr val="00AB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686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612AE0C-EF64-4ACD-8995-37D91EF6B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F49CF2C-D892-4874-A548-58A0C74F0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5BD171F-B931-4975-A5DE-8E6B3E280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E207736-AD74-4530-9BB7-58E8296746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0D8DC008-7D57-4A3D-904D-344CC960A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CBDEC32-3EBF-4DB5-AA7F-ABE28770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14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A32A4B9-DC6C-4CEC-B4EF-AE5B28585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32FA51AD-439C-44D6-B80B-C830C028DA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BE4F15B-BFBC-4EEE-959C-F1AAEFE59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E98E00E-70A4-401E-8032-C3CD8BEC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D5BF2D7F-C362-4E9E-BD1F-79B4A497C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1B218B9-97A3-4FE0-83A0-FD7C01F60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72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F07A56A-39A0-449C-AB48-3EA99F0BC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87FD9AB5-EDE9-4D72-95CD-2B6C1E700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5B852CC-798F-4C2F-8972-12B36B72A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1F22CD4-CB47-4590-AF62-86990852C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02A9F9F-072C-4341-9140-2ED31436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13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35085F01-DF2A-4FC0-8A69-82530B8530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F7148-A32D-4571-979F-6FD9B75A5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8D6D347-D97D-4D03-AF68-85A71165BF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B8AA18-7DB5-4380-AEB9-6F94DBD5AF8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2026/5/30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312BE79-3906-40DA-97DA-710565114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406B15B-325D-4928-B505-D4DCC0DF6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681D8-F3B2-4254-B1BE-3FA377F96D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70D826F-2441-41E8-BB31-6C8A567FA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90F5413-5366-484C-A942-69C1AEEA0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2D16F27-BBE4-48DE-BE85-9C93A6E45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DCAEA5F-453C-4EF0-92D2-4DC0B9DE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A6D9B90-6595-4FAF-BA6C-FA3359F70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12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8BF3DF3-91BB-4634-BC76-36D10E65C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DB13E71-213B-415A-9A92-9D8F0437A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2040139-B6EA-4A3F-A2BB-0DEF9BAA1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055A5C6-34EB-4DF8-BD15-EE03A798B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AAEF80B-1D66-44DA-A81B-3F71DAAA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54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266AA57-2786-4F31-B896-3EF16B93D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1DA1509-C8E4-4139-8A09-A4B0D4C8A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2FE629-5596-4D70-974D-E0BEFF2E5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F5E6741-A374-4D0C-A2E4-A54EC7344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41760A9-17DF-47B2-905B-3AC679E4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72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xmlns="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xmlns="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xmlns="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xmlns="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xmlns="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xmlns="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1" name="Freeform 34">
            <a:extLst>
              <a:ext uri="{FF2B5EF4-FFF2-40B4-BE49-F238E27FC236}">
                <a16:creationId xmlns:a16="http://schemas.microsoft.com/office/drawing/2014/main" xmlns="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xmlns="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xmlns="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xmlns="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xmlns="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2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xmlns="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xmlns="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xmlns="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xmlns="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xmlns="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xmlns="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xmlns="" id="{F7B19E78-F9CA-499C-99C9-42FAA0D58A2B}"/>
              </a:ext>
            </a:extLst>
          </p:cNvPr>
          <p:cNvSpPr/>
          <p:nvPr userDrawn="1"/>
        </p:nvSpPr>
        <p:spPr>
          <a:xfrm>
            <a:off x="144176" y="114067"/>
            <a:ext cx="570799" cy="570799"/>
          </a:xfrm>
          <a:prstGeom prst="ellipse">
            <a:avLst/>
          </a:prstGeom>
          <a:solidFill>
            <a:srgbClr val="F9B3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BAD3852C-FA14-4930-A555-A590D3C54150}"/>
              </a:ext>
            </a:extLst>
          </p:cNvPr>
          <p:cNvSpPr txBox="1"/>
          <p:nvPr userDrawn="1"/>
        </p:nvSpPr>
        <p:spPr>
          <a:xfrm>
            <a:off x="-425835" y="120170"/>
            <a:ext cx="171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02</a:t>
            </a:r>
          </a:p>
        </p:txBody>
      </p:sp>
      <p:sp>
        <p:nvSpPr>
          <p:cNvPr id="21" name="Freeform 34">
            <a:extLst>
              <a:ext uri="{FF2B5EF4-FFF2-40B4-BE49-F238E27FC236}">
                <a16:creationId xmlns:a16="http://schemas.microsoft.com/office/drawing/2014/main" xmlns="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xmlns="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xmlns="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xmlns="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xmlns="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xmlns="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xmlns="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xmlns="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xmlns="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xmlns="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xmlns="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xmlns="" id="{F7B19E78-F9CA-499C-99C9-42FAA0D58A2B}"/>
              </a:ext>
            </a:extLst>
          </p:cNvPr>
          <p:cNvSpPr/>
          <p:nvPr userDrawn="1"/>
        </p:nvSpPr>
        <p:spPr>
          <a:xfrm>
            <a:off x="144176" y="114067"/>
            <a:ext cx="570799" cy="570799"/>
          </a:xfrm>
          <a:prstGeom prst="ellipse">
            <a:avLst/>
          </a:prstGeom>
          <a:solidFill>
            <a:srgbClr val="F9B3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1" name="Freeform 34">
            <a:extLst>
              <a:ext uri="{FF2B5EF4-FFF2-40B4-BE49-F238E27FC236}">
                <a16:creationId xmlns:a16="http://schemas.microsoft.com/office/drawing/2014/main" xmlns="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xmlns="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xmlns="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xmlns="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xmlns="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84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33329E8-EA50-4213-82C8-E89F39021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452B9981-28C9-4754-AD28-8C90A9C91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B34A290-31B2-46C5-8804-91B79263A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224D03D5-D108-47EB-9366-7FC91B2476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F0F83FDE-724A-4DD2-A759-4DB8ACE91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A9B9720E-A7B9-4ACC-8F67-F53D491CF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87770828-5FE3-4660-955B-AF0289E9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3759C9A-F6D4-42FB-B944-04BC2B2C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24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D1D08D8-F9AA-4904-82E6-016E0694E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7F928FFC-436B-4AF6-BF2A-95BCE106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295B1FE-D99B-4CED-A81B-05E60D263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33E1690-79F3-491B-954F-7F73DA40F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22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E63F7642-095E-4504-A073-58E704018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54AAEA44-D3A5-4E8F-8703-9CAB6D08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1D55A217-DFD4-4026-ABA1-8FF784D5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67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8633936-5096-46FF-A0A7-F57DE9A5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28E6E60-E69E-4408-9436-7E7A49581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2F6D711-DECE-4DD2-9832-AD9193D02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54639C2-ED95-401D-8709-02BA5F319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8A9537A-E574-4558-BF39-D0EDEBB9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0BA50847-16D5-42A1-A623-7C1C916B7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39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25A726D-33A9-40F5-AEAE-36E776D5B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0A7783AA-3C0A-49E9-BBB0-A1FB9241B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FCD0E8E-7D3C-48E5-8FFA-1AFEE07E6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6C7D2C9-F3BC-4CFB-AE9B-0FA16F897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F27182C-DCA3-499A-BD51-9A0FC1E8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27A64646-502A-47F7-8F76-7052EEECA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58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3274D61-475E-4CFE-A581-0485B23D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3A706FF-86ED-4D10-9899-A06249F4E8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C4079B8-65BF-4012-BDC7-A30CB0EDA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D92D12B-208F-4477-B46D-690D8404E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37BE741-EF5A-4330-8B56-56E49492C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13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E21AD03-8B4F-4313-8AD2-2B471828C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BCF2528E-B591-404C-BBE1-0943602E5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ED88BC0-1278-43DC-ADE2-BA26E2AAE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1EDECDA-C94F-4603-A62C-4029CCBFD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24A192B-63C7-403F-8728-6E377B89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06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04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905A72DA-0E20-422D-A31C-8A5CB2E03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" t="-1" r="52375" b="844"/>
          <a:stretch/>
        </p:blipFill>
        <p:spPr>
          <a:xfrm>
            <a:off x="9572424" y="19595"/>
            <a:ext cx="5492671" cy="6818810"/>
          </a:xfrm>
          <a:prstGeom prst="rect">
            <a:avLst/>
          </a:prstGeom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 descr="图片包含 室内, 户外艺术系列, 笔记本电脑, 屏幕&#10;&#10;已生成极高可信度的说明">
            <a:extLst>
              <a:ext uri="{FF2B5EF4-FFF2-40B4-BE49-F238E27FC236}">
                <a16:creationId xmlns:a16="http://schemas.microsoft.com/office/drawing/2014/main" xmlns="" id="{31AC3A60-9A03-4C18-BBEC-248F4594CA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8" t="21000" r="62718" b="47909"/>
          <a:stretch/>
        </p:blipFill>
        <p:spPr>
          <a:xfrm flipH="1">
            <a:off x="-2" y="4869160"/>
            <a:ext cx="2268101" cy="1969245"/>
          </a:xfrm>
          <a:prstGeom prst="rect">
            <a:avLst/>
          </a:prstGeom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EB926103-678C-493D-B020-1063B3DBF9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408" y="-16804"/>
            <a:ext cx="2592288" cy="1484474"/>
          </a:xfrm>
          <a:prstGeom prst="rect">
            <a:avLst/>
          </a:prstGeom>
        </p:spPr>
      </p:pic>
      <p:sp>
        <p:nvSpPr>
          <p:cNvPr id="10" name="矩形 69">
            <a:extLst>
              <a:ext uri="{FF2B5EF4-FFF2-40B4-BE49-F238E27FC236}">
                <a16:creationId xmlns:a16="http://schemas.microsoft.com/office/drawing/2014/main" xmlns="" id="{8B2A1291-96D5-44A0-B582-A35DD7F739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11425" y="836712"/>
            <a:ext cx="24482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>
              <a:buFont typeface="Arial" charset="0"/>
              <a:buNone/>
            </a:pPr>
            <a:r>
              <a:rPr lang="zh-CN" altLang="en-US" sz="2800" b="1" dirty="0">
                <a:solidFill>
                  <a:srgbClr val="366A97"/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微软雅黑" pitchFamily="34" charset="-122"/>
              </a:rPr>
              <a:t>点击添加标题</a:t>
            </a:r>
            <a:endParaRPr lang="en-US" altLang="zh-CN" sz="2800" b="1" dirty="0">
              <a:solidFill>
                <a:srgbClr val="366A97"/>
              </a:solidFill>
              <a:latin typeface="印品黑体" panose="00000500000000000000" pitchFamily="2" charset="-122"/>
              <a:ea typeface="印品黑体" panose="00000500000000000000" pitchFamily="2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15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4" r="1067"/>
          <a:stretch/>
        </p:blipFill>
        <p:spPr>
          <a:xfrm>
            <a:off x="-48683" y="1"/>
            <a:ext cx="12289365" cy="688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18308"/>
      </p:ext>
    </p:extLst>
  </p:cSld>
  <p:clrMapOvr>
    <a:masterClrMapping/>
  </p:clrMapOvr>
  <p:transition spd="slow" advTm="0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5329124"/>
      </p:ext>
    </p:extLst>
  </p:cSld>
  <p:clrMapOvr>
    <a:masterClrMapping/>
  </p:clrMapOvr>
  <p:transition spd="slow" advTm="0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71082"/>
      </p:ext>
    </p:extLst>
  </p:cSld>
  <p:clrMapOvr>
    <a:masterClrMapping/>
  </p:clrMapOvr>
  <p:transition spd="slow" advTm="0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292957"/>
      </p:ext>
    </p:extLst>
  </p:cSld>
  <p:clrMapOvr>
    <a:masterClrMapping/>
  </p:clrMapOvr>
  <p:transition spd="slow" advTm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428-E973-40F6-A1AE-380BB791583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9BD-9CCA-4943-8383-4A7C1A4EF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4119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428-E973-40F6-A1AE-380BB791583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9BD-9CCA-4943-8383-4A7C1A4EF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37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8612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884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607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6289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9819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5032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4831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60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1581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9990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1111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50BF06-9292-4C3D-8578-12C5ACD1C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61C9EF-C9E0-477E-851C-439628E30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B88983-ED1C-4F31-88BC-A6BE9F16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05E548-9AE9-40BE-A5DF-F4121C9FA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1FFD48-E45B-4554-82DD-7B555498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7853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679F2D-C738-4355-9AD6-EF6509FD5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007313-67EE-49FE-A760-A7797A040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323698-D9C2-4DE4-AB83-B9112EB4A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9EACA7-2B8F-44C2-936F-964A9361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702CA5-01B9-4F58-8CD9-A7D0E661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2852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200AE3-369F-4C38-AC64-441F63BAB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F21598B-BEAD-4DC2-9BBC-AC193C454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9D8C49-A5CE-4DA4-851B-92E04B3CE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33DB30-60AE-48F3-8C9E-DDCFA8E3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B0E148-43E3-4A9C-A310-AA174D51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2571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3684BD-1B32-4C27-AD7A-195B2ABDC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6CD9D3-246C-4979-BD48-4CFCD7B4D3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863D1A1-CE74-472D-81E6-26E36EADE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17FE8D-D147-4B44-A968-32484D459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1E09042-95DC-43B7-BA6B-8E03A1D07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AF8F161-319E-40CC-BF09-B14B3567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4574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1738F2-90A8-4D6F-951E-6086A441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9002CE-9BF5-4EFD-BFE2-112CD2145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45A14D7-3F7C-4F24-A3FB-800D6FB5B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5372043-6242-4CA7-BC91-A13C02E21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20FEC6B-312A-457F-B61A-8255BB8ED6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9C2C7FF-456C-4350-8B62-22B51D088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D10D86C-395D-42A9-A403-9DB0B98B3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4197BEF-5353-4690-AAF1-67A583F9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4667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0F1600-BED7-4755-8EB9-4295F073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F13DCBA-E911-4080-96BB-CE7BFE927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2370C2F-A669-40CB-8499-27251E130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801F36B-76BA-40B3-827F-39E846F1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0984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BEDDAF-9D1E-4406-904C-A2A77C2AA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69BC5B-ED6C-4B5A-A229-974E7F20F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A3AF93-15F6-4111-9872-9D57AC750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88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11B698-51E5-4FE8-94CB-43F045AD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6D96D7-A122-4E37-84D9-E224DF95B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C76CB78-12A0-4F3B-9AAE-0E4C6A81C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F54D0E2-FC2C-4233-95C0-2738726D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733E7A-117C-4440-83E4-4E5F99FC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F19032-973A-4465-B210-237582D9D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4385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2BEA3-6ECC-4856-8708-299FC5E2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400FF6F-43CD-4CE0-9ECB-180D2ED9BA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C6EBEF9-65A2-46CD-8518-7A0862841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B53B99-CDBD-40B6-9577-96C50AA08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E66A471-7CCA-47A6-8D34-04724F292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4D671F7-6DE1-4D52-A445-7D47C6469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6717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706D77-728C-4729-B7BE-4CCF52BD1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DDFE5EF-E26C-4962-BC17-127E605FD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28AD27-70D0-4148-BB4D-E24E68D9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CECD1E-EC5D-4928-B2A3-ABD25A90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3D245F-5FC6-4AB3-8CD1-1E988C7E4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31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41D42AB-9C16-48F0-AAAC-CCE071200C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BD26D5-0B02-4104-B93D-98242E71D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3654D9-CD81-4825-8E7D-7F9F0BC9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1AA5EE-D8E4-4AC1-829D-7B1B3DBB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1FECEC-1835-4E5A-A9BA-0C96500D6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14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0DD98498-269A-9150-6199-402D93D918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圆角矩形 7">
            <a:extLst>
              <a:ext uri="{FF2B5EF4-FFF2-40B4-BE49-F238E27FC236}">
                <a16:creationId xmlns:a16="http://schemas.microsoft.com/office/drawing/2014/main" xmlns="" id="{35EFA1DC-3EDD-3B35-F313-98FAB4985C64}"/>
              </a:ext>
            </a:extLst>
          </p:cNvPr>
          <p:cNvSpPr/>
          <p:nvPr userDrawn="1"/>
        </p:nvSpPr>
        <p:spPr>
          <a:xfrm>
            <a:off x="533400" y="390525"/>
            <a:ext cx="11125200" cy="60293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8">
            <a:extLst>
              <a:ext uri="{FF2B5EF4-FFF2-40B4-BE49-F238E27FC236}">
                <a16:creationId xmlns:a16="http://schemas.microsoft.com/office/drawing/2014/main" xmlns="" id="{229DA2AD-BB1A-F744-8CC9-819AF3C2393B}"/>
              </a:ext>
            </a:extLst>
          </p:cNvPr>
          <p:cNvSpPr/>
          <p:nvPr userDrawn="1"/>
        </p:nvSpPr>
        <p:spPr>
          <a:xfrm>
            <a:off x="723900" y="552450"/>
            <a:ext cx="10763250" cy="57340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35F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2026/5/30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9494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12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2940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2026/5/30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5054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448904A1-CDF0-443F-BF34-9AD8434AE8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圆角矩形 7">
            <a:extLst>
              <a:ext uri="{FF2B5EF4-FFF2-40B4-BE49-F238E27FC236}">
                <a16:creationId xmlns:a16="http://schemas.microsoft.com/office/drawing/2014/main" xmlns="" id="{7505BD61-9C66-4951-991F-4868F4DDCF35}"/>
              </a:ext>
            </a:extLst>
          </p:cNvPr>
          <p:cNvSpPr/>
          <p:nvPr userDrawn="1"/>
        </p:nvSpPr>
        <p:spPr>
          <a:xfrm>
            <a:off x="533400" y="390525"/>
            <a:ext cx="11125200" cy="60293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8">
            <a:extLst>
              <a:ext uri="{FF2B5EF4-FFF2-40B4-BE49-F238E27FC236}">
                <a16:creationId xmlns:a16="http://schemas.microsoft.com/office/drawing/2014/main" xmlns="" id="{82CC7225-DD30-8EA1-DDCB-F4D741A84947}"/>
              </a:ext>
            </a:extLst>
          </p:cNvPr>
          <p:cNvSpPr/>
          <p:nvPr userDrawn="1"/>
        </p:nvSpPr>
        <p:spPr>
          <a:xfrm>
            <a:off x="723900" y="552450"/>
            <a:ext cx="10763250" cy="57340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35F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6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1898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940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1034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5543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244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060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161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553A8FA-8D9A-458C-BA2A-8676CB7A3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06AADFA-4117-4133-A58A-8FDBF89D8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ADE843C-9007-41D0-8C85-EEB162D72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2AA8ED9-F698-435A-A9CD-5D6EBBAD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FA8B033-33EF-4585-9DC7-B5F6D4D2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55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BC904D1-EB75-465F-9572-62D9E974F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EFB7426-EA51-4882-88CB-6C84D9EE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3ABC412-D18D-4349-9010-4DC9DE3D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07885D9-F736-40F6-A99B-A77977DC1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3548349-CA17-4E6C-977B-F6D67A1B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16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E60A803-F33A-476D-82E3-9FC384934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A533D403-4B05-46BE-9DE3-022A846F2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1FB60EC-179E-4403-880D-1D448F33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0EFB2C6-FCBD-4DA8-A813-E2E98C04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08CB9C5-F588-405A-B214-2DD9DF47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460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image" Target="../media/image71.jpg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image" Target="../media/image72.jpeg"/><Relationship Id="rId5" Type="http://schemas.openxmlformats.org/officeDocument/2006/relationships/slideLayout" Target="../slideLayouts/slideLayout124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52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slideLayout" Target="../slideLayouts/slideLayout168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9.xml"/><Relationship Id="rId9" Type="http://schemas.openxmlformats.org/officeDocument/2006/relationships/image" Target="../media/image78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2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71.jp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image" Target="../media/image71.jpg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xmlns="" id="{5F3B2DDC-FBBE-7AC1-2539-2D835FDE8079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圆角矩形 7">
            <a:extLst>
              <a:ext uri="{FF2B5EF4-FFF2-40B4-BE49-F238E27FC236}">
                <a16:creationId xmlns:a16="http://schemas.microsoft.com/office/drawing/2014/main" xmlns="" id="{515E279F-1A05-A036-5F2D-104C5CDAB7C0}"/>
              </a:ext>
            </a:extLst>
          </p:cNvPr>
          <p:cNvSpPr/>
          <p:nvPr userDrawn="1"/>
        </p:nvSpPr>
        <p:spPr>
          <a:xfrm>
            <a:off x="533400" y="390525"/>
            <a:ext cx="11125200" cy="60293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8">
            <a:extLst>
              <a:ext uri="{FF2B5EF4-FFF2-40B4-BE49-F238E27FC236}">
                <a16:creationId xmlns:a16="http://schemas.microsoft.com/office/drawing/2014/main" xmlns="" id="{8ACF47C2-7E63-67D4-FE36-7BABEDD242C8}"/>
              </a:ext>
            </a:extLst>
          </p:cNvPr>
          <p:cNvSpPr/>
          <p:nvPr userDrawn="1"/>
        </p:nvSpPr>
        <p:spPr>
          <a:xfrm>
            <a:off x="723900" y="552450"/>
            <a:ext cx="10763250" cy="57340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35F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1524000" y="565653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chỉnh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524000" y="1900823"/>
            <a:ext cx="9144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chỉnh sửa kiểu văn bản Chủ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9259887" y="6400800"/>
            <a:ext cx="2094705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800">
                <a:solidFill>
                  <a:schemeClr val="tx1"/>
                </a:solidFill>
              </a:defRPr>
            </a:lvl1pPr>
          </a:lstStyle>
          <a:p>
            <a:fld id="{EAB6F22D-34FA-43A4-B48A-40A230D6062C}" type="datetime1">
              <a:rPr lang="en-US"/>
              <a:t>5/30/2026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838200" y="6400800"/>
            <a:ext cx="800100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800">
                <a:solidFill>
                  <a:schemeClr val="tx1"/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Bản chiếu 5"/>
          <p:cNvSpPr>
            <a:spLocks noGrp="1"/>
          </p:cNvSpPr>
          <p:nvPr>
            <p:ph type="sldNum" sz="quarter" idx="4"/>
          </p:nvPr>
        </p:nvSpPr>
        <p:spPr>
          <a:xfrm>
            <a:off x="11737975" y="6400800"/>
            <a:ext cx="41863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800">
                <a:solidFill>
                  <a:schemeClr val="tx1"/>
                </a:solidFill>
              </a:defRPr>
            </a:lvl1pPr>
          </a:lstStyle>
          <a:p>
            <a:fld id="{484FD59D-33F1-4A76-843D-E67207CAFE54}" type="slidenum">
              <a:rPr/>
              <a:t>‹#›</a:t>
            </a:fld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987F163-1CBC-4623-AC7C-F8DF1D5004E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80406" y="75339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6880EA-E48F-4962-A024-65E43847E82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094" y="-713162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6A4968-4405-4344-8798-24364F9B8AF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494" y="10495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AD9FAD0-EECD-42C9-8FDB-FC972E85D3B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80" y="93172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256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vi-VN"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anose="020B0604020202020204" pitchFamily="34" charset="0"/>
        <a:buChar char="•"/>
        <a:defRPr lang="vi-VN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90000"/>
        <a:buFont typeface="Arial" panose="020B0604020202020204" pitchFamily="34" charset="0"/>
        <a:buChar char="•"/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lang="vi-VN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29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9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0A1288C2-4DB6-4C92-8CD2-757AA0ED6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724DF659-7556-44E6-B714-CEE8996C7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FDEBE3A-9AE4-4521-9237-C8E721E32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BDF78C2-8230-4221-A6A9-C20F8CBCB151}" type="datetimeFigureOut">
              <a:rPr lang="zh-CN" altLang="en-US" smtClean="0"/>
              <a:pPr/>
              <a:t>2026/5/30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D5AE7DE-2D89-439B-9968-A404EB1FC9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9FE0FC1-3938-4154-8571-66265A93F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F5CFE8C-04CB-4CBE-8347-2D9A6B30A4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xmlns="" id="{ED3C34C3-FA0B-486B-8614-D05B0BF5BB03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2500205" y="-492760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xmlns="" val="126409843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7586998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5208099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33145308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36455658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365767058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67311478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33050441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198823649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3868113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41CFDE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54E0E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9B36D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FC7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FD69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FECB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E1F9EE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6022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22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  <p:sldLayoutId id="2147484010" r:id="rId13"/>
    <p:sldLayoutId id="2147484011" r:id="rId14"/>
    <p:sldLayoutId id="2147484012" r:id="rId15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FED9D85F-0AB7-E169-AFE7-AA74EEE7068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www.9slide.vn</a:t>
            </a:r>
            <a:endParaRPr lang="en-US" sz="2400" dirty="0">
              <a:solidFill>
                <a:srgbClr val="CFCF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2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43082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</p:sldLayoutIdLst>
  <p:transition spd="slow" advTm="0">
    <p:fad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1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A34F4DCA-D577-CF78-AC0A-B3A63187864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6F8AA3-5FEA-48FA-A685-F07CDE29B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CA72B8-C33C-4FCF-AD4F-E4F7BC6FB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882113-6C28-49DC-8201-5AE847BB5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AE6BD-C4C9-4EC9-A9B3-FE42EF4571DE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06D41C-9E28-4C9D-B0A1-328357820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4CBB75-6783-4BD1-B774-1F68F5261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81389-269E-4CFB-87A5-138DCDB91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5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66C950D-7149-F3C6-50C6-3A1A6B20867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圆角矩形 7">
            <a:extLst>
              <a:ext uri="{FF2B5EF4-FFF2-40B4-BE49-F238E27FC236}">
                <a16:creationId xmlns:a16="http://schemas.microsoft.com/office/drawing/2014/main" xmlns="" id="{E14E2317-A3F3-0918-C142-4F22B60735C3}"/>
              </a:ext>
            </a:extLst>
          </p:cNvPr>
          <p:cNvSpPr/>
          <p:nvPr userDrawn="1"/>
        </p:nvSpPr>
        <p:spPr>
          <a:xfrm>
            <a:off x="533400" y="390525"/>
            <a:ext cx="11125200" cy="60293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>
            <a:extLst>
              <a:ext uri="{FF2B5EF4-FFF2-40B4-BE49-F238E27FC236}">
                <a16:creationId xmlns:a16="http://schemas.microsoft.com/office/drawing/2014/main" xmlns="" id="{1D856C07-A1AA-C1AA-AB46-04B8F45DD1F3}"/>
              </a:ext>
            </a:extLst>
          </p:cNvPr>
          <p:cNvSpPr/>
          <p:nvPr userDrawn="1"/>
        </p:nvSpPr>
        <p:spPr>
          <a:xfrm>
            <a:off x="723900" y="552450"/>
            <a:ext cx="10763250" cy="57340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35F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85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AFB27AF-7655-4195-BB7D-A6A3D789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98CDC52-D608-4D0D-9712-46EC45CFA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02E030C-8036-4C26-96D8-E8D2C56D3C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139CA-46CD-4ED7-BF46-1BEA3BCE18D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71D0F3E-6540-4FA9-8DAB-9E4498123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5344CBB-E823-404E-881A-A71A28D3B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4B05E65-08C2-4303-8348-0E26F97CC39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80406" y="75339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8853148-965C-4BB0-A45F-D6121F7D4A6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094" y="-713162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D494896-9FF9-43CB-9CFF-931E04EA7D6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494" y="10495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12DAF27-A0A0-4CD2-BCD7-89CD57D5839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80" y="93172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500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08255-2DFE-4164-AF77-B29D2D2F1AB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5D93B-C34A-4B62-9E60-D8B6F7E21D4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9CF338E-7040-4A27-B2AF-699CFC43111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80406" y="75339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155F9C5-1C27-4768-B204-FA2E7068393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094" y="-713162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55A9388-8AC1-445C-B2F1-F32A1DEB89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494" y="10495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2A96361-C005-4D5F-8F03-9027EC06D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80" y="93172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145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8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6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3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5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89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13.png"/><Relationship Id="rId4" Type="http://schemas.openxmlformats.org/officeDocument/2006/relationships/image" Target="../media/image10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5.xml"/><Relationship Id="rId4" Type="http://schemas.openxmlformats.org/officeDocument/2006/relationships/image" Target="../media/image8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117.pn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6.gif"/><Relationship Id="rId3" Type="http://schemas.openxmlformats.org/officeDocument/2006/relationships/slideLayout" Target="../slideLayouts/slideLayout178.xml"/><Relationship Id="rId7" Type="http://schemas.openxmlformats.org/officeDocument/2006/relationships/image" Target="../media/image121.png"/><Relationship Id="rId12" Type="http://schemas.openxmlformats.org/officeDocument/2006/relationships/image" Target="../media/image1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0.png"/><Relationship Id="rId11" Type="http://schemas.openxmlformats.org/officeDocument/2006/relationships/image" Target="../media/image124.gif"/><Relationship Id="rId5" Type="http://schemas.openxmlformats.org/officeDocument/2006/relationships/image" Target="../media/image119.gif"/><Relationship Id="rId10" Type="http://schemas.openxmlformats.org/officeDocument/2006/relationships/image" Target="../media/image123.gif"/><Relationship Id="rId4" Type="http://schemas.openxmlformats.org/officeDocument/2006/relationships/image" Target="../media/image118.png"/><Relationship Id="rId9" Type="http://schemas.openxmlformats.org/officeDocument/2006/relationships/image" Target="../media/image124.svg"/><Relationship Id="rId1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28.png"/><Relationship Id="rId7" Type="http://schemas.openxmlformats.org/officeDocument/2006/relationships/image" Target="../media/image121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84.xml"/><Relationship Id="rId6" Type="http://schemas.openxmlformats.org/officeDocument/2006/relationships/image" Target="../media/image120.png"/><Relationship Id="rId5" Type="http://schemas.openxmlformats.org/officeDocument/2006/relationships/image" Target="../media/image119.gif"/><Relationship Id="rId4" Type="http://schemas.openxmlformats.org/officeDocument/2006/relationships/image" Target="../media/image129.png"/><Relationship Id="rId9" Type="http://schemas.openxmlformats.org/officeDocument/2006/relationships/image" Target="../media/image124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sv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78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gif"/><Relationship Id="rId9" Type="http://schemas.openxmlformats.org/officeDocument/2006/relationships/image" Target="../media/image130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sv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78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gif"/><Relationship Id="rId9" Type="http://schemas.openxmlformats.org/officeDocument/2006/relationships/image" Target="../media/image130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sv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78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gif"/><Relationship Id="rId9" Type="http://schemas.openxmlformats.org/officeDocument/2006/relationships/image" Target="../media/image130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gif"/><Relationship Id="rId3" Type="http://schemas.openxmlformats.org/officeDocument/2006/relationships/image" Target="../media/image118.png"/><Relationship Id="rId7" Type="http://schemas.openxmlformats.org/officeDocument/2006/relationships/image" Target="../media/image124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78.xml"/><Relationship Id="rId6" Type="http://schemas.openxmlformats.org/officeDocument/2006/relationships/image" Target="../media/image121.png"/><Relationship Id="rId11" Type="http://schemas.openxmlformats.org/officeDocument/2006/relationships/image" Target="../media/image124.svg"/><Relationship Id="rId5" Type="http://schemas.openxmlformats.org/officeDocument/2006/relationships/image" Target="../media/image120.png"/><Relationship Id="rId10" Type="http://schemas.openxmlformats.org/officeDocument/2006/relationships/image" Target="../media/image122.png"/><Relationship Id="rId4" Type="http://schemas.openxmlformats.org/officeDocument/2006/relationships/image" Target="../media/image119.gif"/><Relationship Id="rId9" Type="http://schemas.openxmlformats.org/officeDocument/2006/relationships/image" Target="../media/image1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4.xml"/><Relationship Id="rId5" Type="http://schemas.openxmlformats.org/officeDocument/2006/relationships/image" Target="../media/image133.png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gif"/><Relationship Id="rId13" Type="http://schemas.openxmlformats.org/officeDocument/2006/relationships/slide" Target="slide9.xml"/><Relationship Id="rId3" Type="http://schemas.openxmlformats.org/officeDocument/2006/relationships/audio" Target="../media/audio1.wav"/><Relationship Id="rId7" Type="http://schemas.openxmlformats.org/officeDocument/2006/relationships/image" Target="../media/image86.png"/><Relationship Id="rId12" Type="http://schemas.openxmlformats.org/officeDocument/2006/relationships/slide" Target="slide8.xml"/><Relationship Id="rId17" Type="http://schemas.openxmlformats.org/officeDocument/2006/relationships/image" Target="../media/image90.gif"/><Relationship Id="rId2" Type="http://schemas.openxmlformats.org/officeDocument/2006/relationships/notesSlide" Target="../notesSlides/notesSlide2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85.png"/><Relationship Id="rId11" Type="http://schemas.openxmlformats.org/officeDocument/2006/relationships/slide" Target="slide6.xml"/><Relationship Id="rId5" Type="http://schemas.openxmlformats.org/officeDocument/2006/relationships/image" Target="../media/image82.png"/><Relationship Id="rId15" Type="http://schemas.openxmlformats.org/officeDocument/2006/relationships/slide" Target="slide5.xml"/><Relationship Id="rId10" Type="http://schemas.openxmlformats.org/officeDocument/2006/relationships/image" Target="../media/image88.png"/><Relationship Id="rId4" Type="http://schemas.openxmlformats.org/officeDocument/2006/relationships/audio" Target="../media/audio2.wav"/><Relationship Id="rId9" Type="http://schemas.openxmlformats.org/officeDocument/2006/relationships/slide" Target="slide4.xml"/><Relationship Id="rId1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12" Type="http://schemas.openxmlformats.org/officeDocument/2006/relationships/image" Target="../media/image9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5" Type="http://schemas.openxmlformats.org/officeDocument/2006/relationships/audio" Target="../media/audio4.wav"/><Relationship Id="rId10" Type="http://schemas.openxmlformats.org/officeDocument/2006/relationships/image" Target="../media/image93.png"/><Relationship Id="rId4" Type="http://schemas.openxmlformats.org/officeDocument/2006/relationships/audio" Target="../media/audio1.wav"/><Relationship Id="rId9" Type="http://schemas.openxmlformats.org/officeDocument/2006/relationships/image" Target="../media/image9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1.wav"/><Relationship Id="rId7" Type="http://schemas.openxmlformats.org/officeDocument/2006/relationships/image" Target="../media/image9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5.xml"/><Relationship Id="rId6" Type="http://schemas.openxmlformats.org/officeDocument/2006/relationships/slide" Target="slide3.xml"/><Relationship Id="rId11" Type="http://schemas.openxmlformats.org/officeDocument/2006/relationships/image" Target="../media/image90.gif"/><Relationship Id="rId5" Type="http://schemas.openxmlformats.org/officeDocument/2006/relationships/image" Target="../media/image82.png"/><Relationship Id="rId10" Type="http://schemas.openxmlformats.org/officeDocument/2006/relationships/image" Target="../media/image86.png"/><Relationship Id="rId4" Type="http://schemas.openxmlformats.org/officeDocument/2006/relationships/audio" Target="../media/audio4.wav"/><Relationship Id="rId9" Type="http://schemas.openxmlformats.org/officeDocument/2006/relationships/image" Target="../media/image9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1.wav"/><Relationship Id="rId7" Type="http://schemas.openxmlformats.org/officeDocument/2006/relationships/image" Target="../media/image9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5.xml"/><Relationship Id="rId6" Type="http://schemas.openxmlformats.org/officeDocument/2006/relationships/slide" Target="slide3.xml"/><Relationship Id="rId11" Type="http://schemas.openxmlformats.org/officeDocument/2006/relationships/image" Target="../media/image90.gif"/><Relationship Id="rId5" Type="http://schemas.openxmlformats.org/officeDocument/2006/relationships/image" Target="../media/image82.png"/><Relationship Id="rId10" Type="http://schemas.openxmlformats.org/officeDocument/2006/relationships/image" Target="../media/image86.png"/><Relationship Id="rId4" Type="http://schemas.openxmlformats.org/officeDocument/2006/relationships/audio" Target="../media/audio4.wav"/><Relationship Id="rId9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1.wav"/><Relationship Id="rId7" Type="http://schemas.openxmlformats.org/officeDocument/2006/relationships/image" Target="../media/image9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5.xml"/><Relationship Id="rId6" Type="http://schemas.openxmlformats.org/officeDocument/2006/relationships/slide" Target="slide3.xml"/><Relationship Id="rId11" Type="http://schemas.openxmlformats.org/officeDocument/2006/relationships/image" Target="../media/image90.gif"/><Relationship Id="rId5" Type="http://schemas.openxmlformats.org/officeDocument/2006/relationships/image" Target="../media/image82.png"/><Relationship Id="rId10" Type="http://schemas.openxmlformats.org/officeDocument/2006/relationships/image" Target="../media/image86.png"/><Relationship Id="rId4" Type="http://schemas.openxmlformats.org/officeDocument/2006/relationships/audio" Target="../media/audio4.wav"/><Relationship Id="rId9" Type="http://schemas.openxmlformats.org/officeDocument/2006/relationships/image" Target="../media/image9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1.wav"/><Relationship Id="rId7" Type="http://schemas.openxmlformats.org/officeDocument/2006/relationships/image" Target="../media/image9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5.xml"/><Relationship Id="rId6" Type="http://schemas.openxmlformats.org/officeDocument/2006/relationships/slide" Target="slide3.xml"/><Relationship Id="rId11" Type="http://schemas.openxmlformats.org/officeDocument/2006/relationships/image" Target="../media/image90.gif"/><Relationship Id="rId5" Type="http://schemas.openxmlformats.org/officeDocument/2006/relationships/image" Target="../media/image82.png"/><Relationship Id="rId10" Type="http://schemas.openxmlformats.org/officeDocument/2006/relationships/image" Target="../media/image86.png"/><Relationship Id="rId4" Type="http://schemas.openxmlformats.org/officeDocument/2006/relationships/audio" Target="../media/audio4.wav"/><Relationship Id="rId9" Type="http://schemas.openxmlformats.org/officeDocument/2006/relationships/image" Target="../media/image9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C3BDBCC-3C68-4138-97E8-5A1160C240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539426"/>
            <a:ext cx="12190132" cy="226489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95E6103-D961-4914-87D7-DA38CE398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1" b="31699"/>
          <a:stretch/>
        </p:blipFill>
        <p:spPr>
          <a:xfrm>
            <a:off x="1868" y="2938736"/>
            <a:ext cx="12190132" cy="3933424"/>
          </a:xfrm>
          <a:prstGeom prst="rect">
            <a:avLst/>
          </a:prstGeom>
        </p:spPr>
      </p:pic>
      <p:sp>
        <p:nvSpPr>
          <p:cNvPr id="5" name="椭圆形标注">
            <a:extLst>
              <a:ext uri="{FF2B5EF4-FFF2-40B4-BE49-F238E27FC236}">
                <a16:creationId xmlns:a16="http://schemas.microsoft.com/office/drawing/2014/main" xmlns="" id="{7853BC72-DC2B-4A4C-92CD-3B6874591851}"/>
              </a:ext>
            </a:extLst>
          </p:cNvPr>
          <p:cNvSpPr/>
          <p:nvPr/>
        </p:nvSpPr>
        <p:spPr>
          <a:xfrm rot="2450753">
            <a:off x="5459962" y="1036545"/>
            <a:ext cx="4228159" cy="4228156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90D81F95-1D52-4965-8762-33874AF367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66" y="-102479"/>
            <a:ext cx="4983475" cy="65062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92137" y="2433616"/>
            <a:ext cx="6096000" cy="12336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KHỞI ĐỘNG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Banh Mi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12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-0.00169 0.09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B0A886ED-2023-4261-988B-C9FB4336F7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7CF01BE-C90B-46FB-8BA5-59BED7ABCB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9" b="75686"/>
          <a:stretch/>
        </p:blipFill>
        <p:spPr>
          <a:xfrm>
            <a:off x="3230938" y="-910323"/>
            <a:ext cx="4652986" cy="272622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2B1E17F3-7486-4FBC-8B08-62F955A07A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8199" y="359227"/>
            <a:ext cx="1469571" cy="107768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8A5F9435-BC49-4666-BBA6-C2252FF7B1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1943" y="-97972"/>
            <a:ext cx="1970314" cy="292849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27C5AAB-683E-48D0-937B-F0B933D0406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2770" y="2677886"/>
            <a:ext cx="1187530" cy="87085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08FDBD42-9E12-4AAC-AEBA-0060A56E5EC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16104">
            <a:off x="9417043" y="94857"/>
            <a:ext cx="2165767" cy="2165767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57DA9833-551C-40D6-844C-EE8B6950A1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609" y="-294721"/>
            <a:ext cx="1469571" cy="1077686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xmlns="" id="{1701CC4E-D53C-4616-9596-712BD5A91F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141" y="1025772"/>
            <a:ext cx="1469571" cy="10776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xmlns="" id="{810C63B2-C62E-4180-B415-55660C7F5C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816" y="5369824"/>
            <a:ext cx="1469571" cy="1077686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xmlns="" id="{E3BD0552-1563-4209-AB0B-DCD78C3F7BB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411360">
            <a:off x="4362825" y="4316136"/>
            <a:ext cx="2080164" cy="2726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0E00766-C090-FBBC-9343-5577C2D2D1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98" y="119742"/>
            <a:ext cx="593432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3C308D-2B57-1C01-9B0C-4B4FC2B603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637" y="1222278"/>
            <a:ext cx="6078239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3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val 35">
            <a:extLst>
              <a:ext uri="{FF2B5EF4-FFF2-40B4-BE49-F238E27FC236}">
                <a16:creationId xmlns:a16="http://schemas.microsoft.com/office/drawing/2014/main" xmlns="" id="{B23D7EAF-B3FF-494C-9A8F-639EC8740C03}"/>
              </a:ext>
            </a:extLst>
          </p:cNvPr>
          <p:cNvSpPr/>
          <p:nvPr/>
        </p:nvSpPr>
        <p:spPr>
          <a:xfrm>
            <a:off x="657670" y="152400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E8B5D06-E3ED-4557-B4BA-2D11C1DCACD1}"/>
              </a:ext>
            </a:extLst>
          </p:cNvPr>
          <p:cNvSpPr txBox="1"/>
          <p:nvPr/>
        </p:nvSpPr>
        <p:spPr>
          <a:xfrm>
            <a:off x="1154122" y="1505843"/>
            <a:ext cx="274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Đặt tính rồi tính.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50542C89-53E2-451F-A596-8A435C0437A2}"/>
              </a:ext>
            </a:extLst>
          </p:cNvPr>
          <p:cNvGrpSpPr/>
          <p:nvPr/>
        </p:nvGrpSpPr>
        <p:grpSpPr>
          <a:xfrm>
            <a:off x="847901" y="2400428"/>
            <a:ext cx="10632899" cy="1028572"/>
            <a:chOff x="1982673" y="3918823"/>
            <a:chExt cx="7810512" cy="90159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22D78158-9954-428F-ACF5-0A17F6E7FAD6}"/>
                </a:ext>
              </a:extLst>
            </p:cNvPr>
            <p:cNvSpPr/>
            <p:nvPr/>
          </p:nvSpPr>
          <p:spPr>
            <a:xfrm>
              <a:off x="1982673" y="3918826"/>
              <a:ext cx="1579779" cy="9015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35 – 28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E16624C3-4BB4-4A32-867C-88CB725608C1}"/>
                </a:ext>
              </a:extLst>
            </p:cNvPr>
            <p:cNvSpPr/>
            <p:nvPr/>
          </p:nvSpPr>
          <p:spPr>
            <a:xfrm>
              <a:off x="4059584" y="3918825"/>
              <a:ext cx="1579779" cy="9015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53 – 34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790D9734-5341-445A-8DCE-1CC3FFD4BEE9}"/>
                </a:ext>
              </a:extLst>
            </p:cNvPr>
            <p:cNvSpPr/>
            <p:nvPr/>
          </p:nvSpPr>
          <p:spPr>
            <a:xfrm>
              <a:off x="6136495" y="3918824"/>
              <a:ext cx="1579779" cy="9015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80 – 27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7D1BD303-8B5C-45BA-B012-D3FFCD6B25D2}"/>
                </a:ext>
              </a:extLst>
            </p:cNvPr>
            <p:cNvSpPr/>
            <p:nvPr/>
          </p:nvSpPr>
          <p:spPr>
            <a:xfrm>
              <a:off x="8213406" y="3918823"/>
              <a:ext cx="1579779" cy="9015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90 – 52</a:t>
              </a:r>
            </a:p>
          </p:txBody>
        </p:sp>
      </p:grpSp>
      <p:pic>
        <p:nvPicPr>
          <p:cNvPr id="63" name="Picture 62" descr="C:\Users\TUAN\Downloads\Luyện tập 1.png">
            <a:extLst>
              <a:ext uri="{FF2B5EF4-FFF2-40B4-BE49-F238E27FC236}">
                <a16:creationId xmlns:a16="http://schemas.microsoft.com/office/drawing/2014/main" xmlns="" id="{7C730249-9EFD-430D-932F-A62470A4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606" y="176152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35 - 28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19782" y="316623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036622" y="2676064"/>
            <a:ext cx="2742213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15 - 8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285692" y="2676064"/>
            <a:ext cx="1906308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7" y="4359570"/>
            <a:ext cx="356498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Mượn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22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763 -0.2754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88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53 - 34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53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19782" y="316623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036624" y="2676064"/>
            <a:ext cx="2529776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13 - 4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245561" y="2676063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44453" y="4197825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707492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Mượn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756" y="4201295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0062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424 -0.2754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19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80 - 27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80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19782" y="316623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02052" y="2676064"/>
            <a:ext cx="2593323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10 - 7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351050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794322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MƯỢN 1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211" y="4181576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1741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763 -0.2754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88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90 - 52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90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19782" y="316623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959542" y="2676064"/>
            <a:ext cx="2540377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10 - 2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208611" y="2673583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8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794322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MƯỢN 1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211" y="4181576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5555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008 -0.2754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10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xmlns="" id="{9BFEED06-CEFF-40C6-B2B5-CAA0C875B677}"/>
              </a:ext>
            </a:extLst>
          </p:cNvPr>
          <p:cNvSpPr/>
          <p:nvPr/>
        </p:nvSpPr>
        <p:spPr>
          <a:xfrm>
            <a:off x="715508" y="156975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C1F0ED6-8830-4104-B652-5443A977883F}"/>
              </a:ext>
            </a:extLst>
          </p:cNvPr>
          <p:cNvSpPr txBox="1"/>
          <p:nvPr/>
        </p:nvSpPr>
        <p:spPr>
          <a:xfrm>
            <a:off x="1152830" y="1467805"/>
            <a:ext cx="49288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Bạn rô-bốt nào cầm bảng ghi phép tính đúng?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851E7F4B-83DD-4447-BD6C-137FDC7CE690}"/>
              </a:ext>
            </a:extLst>
          </p:cNvPr>
          <p:cNvSpPr/>
          <p:nvPr/>
        </p:nvSpPr>
        <p:spPr>
          <a:xfrm>
            <a:off x="843035" y="3230016"/>
            <a:ext cx="2434720" cy="739754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40 – 4 =     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40BD787-F67C-46DF-B69D-0BF476E1A940}"/>
              </a:ext>
            </a:extLst>
          </p:cNvPr>
          <p:cNvSpPr txBox="1"/>
          <p:nvPr/>
        </p:nvSpPr>
        <p:spPr>
          <a:xfrm>
            <a:off x="2580128" y="3311029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36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795107ED-966D-4C70-8049-A24AD1AEBAC1}"/>
              </a:ext>
            </a:extLst>
          </p:cNvPr>
          <p:cNvSpPr/>
          <p:nvPr/>
        </p:nvSpPr>
        <p:spPr>
          <a:xfrm>
            <a:off x="743196" y="3975656"/>
            <a:ext cx="2633398" cy="739754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51 – 8 =      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943BE23-D43E-4DAE-8D98-BAE15B009F9A}"/>
              </a:ext>
            </a:extLst>
          </p:cNvPr>
          <p:cNvSpPr txBox="1"/>
          <p:nvPr/>
        </p:nvSpPr>
        <p:spPr>
          <a:xfrm>
            <a:off x="2582393" y="4056669"/>
            <a:ext cx="827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43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EFF8B1C4-278A-4D1F-838D-AC6C23754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4197"/>
          <a:stretch/>
        </p:blipFill>
        <p:spPr>
          <a:xfrm>
            <a:off x="4783585" y="2109161"/>
            <a:ext cx="7004300" cy="3574177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1A5F3C8E-3DA6-41D4-8AB3-74B1D6FDFBE0}"/>
              </a:ext>
            </a:extLst>
          </p:cNvPr>
          <p:cNvSpPr/>
          <p:nvPr/>
        </p:nvSpPr>
        <p:spPr>
          <a:xfrm>
            <a:off x="3388604" y="3963246"/>
            <a:ext cx="2587568" cy="739754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60 – 22 =    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2FCDAB2-858F-4195-949D-6931AE4DCAB7}"/>
              </a:ext>
            </a:extLst>
          </p:cNvPr>
          <p:cNvSpPr txBox="1"/>
          <p:nvPr/>
        </p:nvSpPr>
        <p:spPr>
          <a:xfrm>
            <a:off x="5152810" y="4056669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38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E5B9BA61-1B9B-4823-B914-9E1E4AB3C9EE}"/>
              </a:ext>
            </a:extLst>
          </p:cNvPr>
          <p:cNvSpPr/>
          <p:nvPr/>
        </p:nvSpPr>
        <p:spPr>
          <a:xfrm>
            <a:off x="3376594" y="4715796"/>
            <a:ext cx="2473843" cy="739754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71 – 17 =       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9610EEA-6467-4C3F-B52D-497542547726}"/>
              </a:ext>
            </a:extLst>
          </p:cNvPr>
          <p:cNvSpPr txBox="1"/>
          <p:nvPr/>
        </p:nvSpPr>
        <p:spPr>
          <a:xfrm>
            <a:off x="5103336" y="4779319"/>
            <a:ext cx="878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54</a:t>
            </a:r>
          </a:p>
        </p:txBody>
      </p:sp>
      <p:pic>
        <p:nvPicPr>
          <p:cNvPr id="46" name="Picture 2" descr="Free no sign cross 1194357 PNG with Transparent Background">
            <a:extLst>
              <a:ext uri="{FF2B5EF4-FFF2-40B4-BE49-F238E27FC236}">
                <a16:creationId xmlns:a16="http://schemas.microsoft.com/office/drawing/2014/main" xmlns="" id="{B43223D9-E410-4A2D-AE9B-B32C1209C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89" y="4654574"/>
            <a:ext cx="554743" cy="55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xmlns="" id="{5AAE5512-ACB1-48E1-8A82-0A24843A0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032" y="2365519"/>
            <a:ext cx="878230" cy="76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>
            <a:extLst>
              <a:ext uri="{FF2B5EF4-FFF2-40B4-BE49-F238E27FC236}">
                <a16:creationId xmlns:a16="http://schemas.microsoft.com/office/drawing/2014/main" xmlns="" id="{82DF4030-5172-44E7-BBF0-191EBAEDB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399" y="4748839"/>
            <a:ext cx="878230" cy="76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Free no sign cross 1194357 PNG with Transparent Background">
            <a:extLst>
              <a:ext uri="{FF2B5EF4-FFF2-40B4-BE49-F238E27FC236}">
                <a16:creationId xmlns:a16="http://schemas.microsoft.com/office/drawing/2014/main" xmlns="" id="{ED77222B-C9B5-41EB-B0C9-EBCA614F2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556" y="2332731"/>
            <a:ext cx="554743" cy="55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C:\Users\TUAN\Downloads\Luyện tập 1.png">
            <a:extLst>
              <a:ext uri="{FF2B5EF4-FFF2-40B4-BE49-F238E27FC236}">
                <a16:creationId xmlns:a16="http://schemas.microsoft.com/office/drawing/2014/main" xmlns="" id="{3C8006EE-FCEC-42AE-B529-FB9BAFBD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751" y="43940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40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 animBg="1"/>
      <p:bldP spid="38" grpId="0"/>
      <p:bldP spid="39" grpId="0" animBg="1"/>
      <p:bldP spid="40" grpId="0"/>
      <p:bldP spid="42" grpId="0" animBg="1"/>
      <p:bldP spid="43" grpId="0"/>
      <p:bldP spid="44" grpId="0" animBg="1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3B4103AC-7687-4810-A0ED-C870A32D1469}"/>
              </a:ext>
            </a:extLst>
          </p:cNvPr>
          <p:cNvSpPr/>
          <p:nvPr/>
        </p:nvSpPr>
        <p:spPr>
          <a:xfrm>
            <a:off x="2957204" y="1088867"/>
            <a:ext cx="458056" cy="44559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6FA9A1-712B-42FB-B068-2037D04795FF}"/>
              </a:ext>
            </a:extLst>
          </p:cNvPr>
          <p:cNvSpPr txBox="1"/>
          <p:nvPr/>
        </p:nvSpPr>
        <p:spPr>
          <a:xfrm>
            <a:off x="3415260" y="997478"/>
            <a:ext cx="8056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Rô-bốt A cân nặng 33kg. Rô-bốt D nhẹ hơn rô-bốt A 16kg. Hỏi rô-bốt D cân nặng bao nhiêu ki-lô-gam?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497619-D35B-4F4F-BD0E-E5E7F8D160BA}"/>
              </a:ext>
            </a:extLst>
          </p:cNvPr>
          <p:cNvSpPr txBox="1"/>
          <p:nvPr/>
        </p:nvSpPr>
        <p:spPr>
          <a:xfrm>
            <a:off x="6865699" y="2905780"/>
            <a:ext cx="155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giải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07B3FA-2766-406F-8073-C16F89273418}"/>
              </a:ext>
            </a:extLst>
          </p:cNvPr>
          <p:cNvSpPr txBox="1"/>
          <p:nvPr/>
        </p:nvSpPr>
        <p:spPr>
          <a:xfrm>
            <a:off x="5223454" y="3429000"/>
            <a:ext cx="7181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Rô-bốt D cân nặng số ki-lô-gam là: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3CE016F-5A24-4532-A5A2-946246403E1B}"/>
              </a:ext>
            </a:extLst>
          </p:cNvPr>
          <p:cNvSpPr txBox="1"/>
          <p:nvPr/>
        </p:nvSpPr>
        <p:spPr>
          <a:xfrm>
            <a:off x="5223454" y="3952220"/>
            <a:ext cx="5065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33 – 16 = 17 (kg)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D68865-AEBC-46AF-BE68-7CDD017E8401}"/>
              </a:ext>
            </a:extLst>
          </p:cNvPr>
          <p:cNvSpPr txBox="1"/>
          <p:nvPr/>
        </p:nvSpPr>
        <p:spPr>
          <a:xfrm>
            <a:off x="8079462" y="4475440"/>
            <a:ext cx="2998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Đáp số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: 17kg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Picture 7" descr="C:\Users\TUAN\Downloads\Luyện tập 1.png">
            <a:extLst>
              <a:ext uri="{FF2B5EF4-FFF2-40B4-BE49-F238E27FC236}">
                <a16:creationId xmlns:a16="http://schemas.microsoft.com/office/drawing/2014/main" xmlns="" id="{65E63E2B-53EB-416A-8729-DA85602FD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469" y="670966"/>
            <a:ext cx="2237784" cy="863493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6318932-269C-4B71-B224-5F270029BA5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453" y="2609447"/>
            <a:ext cx="4299502" cy="222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8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907088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D2B046F-F79C-4024-9653-743FC3F814F7}"/>
              </a:ext>
            </a:extLst>
          </p:cNvPr>
          <p:cNvSpPr/>
          <p:nvPr/>
        </p:nvSpPr>
        <p:spPr>
          <a:xfrm>
            <a:off x="1224781" y="109113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520E91F-A348-4B57-A380-327C29F2B098}"/>
              </a:ext>
            </a:extLst>
          </p:cNvPr>
          <p:cNvGrpSpPr/>
          <p:nvPr/>
        </p:nvGrpSpPr>
        <p:grpSpPr>
          <a:xfrm>
            <a:off x="1789302" y="1121994"/>
            <a:ext cx="1483670" cy="461665"/>
            <a:chOff x="1870517" y="1400898"/>
            <a:chExt cx="1483670" cy="46166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49907A6E-31E2-4E97-8EAE-CACC560FD99E}"/>
                </a:ext>
              </a:extLst>
            </p:cNvPr>
            <p:cNvGrpSpPr/>
            <p:nvPr/>
          </p:nvGrpSpPr>
          <p:grpSpPr>
            <a:xfrm>
              <a:off x="1870517" y="1400898"/>
              <a:ext cx="1161617" cy="461665"/>
              <a:chOff x="1870517" y="1400898"/>
              <a:chExt cx="1161617" cy="461665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37552014-9E7F-4DD8-AFDC-328AE667610E}"/>
                  </a:ext>
                </a:extLst>
              </p:cNvPr>
              <p:cNvSpPr/>
              <p:nvPr/>
            </p:nvSpPr>
            <p:spPr>
              <a:xfrm>
                <a:off x="1870517" y="1440654"/>
                <a:ext cx="1161617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C8AC1130-ACAD-4D86-8835-ED5641AF5A1A}"/>
                  </a:ext>
                </a:extLst>
              </p:cNvPr>
              <p:cNvSpPr txBox="1"/>
              <p:nvPr/>
            </p:nvSpPr>
            <p:spPr>
              <a:xfrm>
                <a:off x="1921412" y="1400898"/>
                <a:ext cx="10631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&gt;; &lt;; =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FF29180-0803-4DC6-BCB1-E92AF3439CD3}"/>
                </a:ext>
              </a:extLst>
            </p:cNvPr>
            <p:cNvSpPr txBox="1"/>
            <p:nvPr/>
          </p:nvSpPr>
          <p:spPr>
            <a:xfrm>
              <a:off x="2997999" y="140089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0258997-C3D1-C281-35B7-2261111548C9}"/>
              </a:ext>
            </a:extLst>
          </p:cNvPr>
          <p:cNvSpPr txBox="1"/>
          <p:nvPr/>
        </p:nvSpPr>
        <p:spPr>
          <a:xfrm>
            <a:off x="1005840" y="2174240"/>
            <a:ext cx="489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a) 42 – 13         30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42B7B7-146D-8EE8-38E4-582E0DC0F659}"/>
              </a:ext>
            </a:extLst>
          </p:cNvPr>
          <p:cNvSpPr txBox="1"/>
          <p:nvPr/>
        </p:nvSpPr>
        <p:spPr>
          <a:xfrm>
            <a:off x="1524000" y="3606800"/>
            <a:ext cx="427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70 – 25         45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FA9D235-EE1C-67DF-4F0C-497D28988F32}"/>
              </a:ext>
            </a:extLst>
          </p:cNvPr>
          <p:cNvSpPr txBox="1"/>
          <p:nvPr/>
        </p:nvSpPr>
        <p:spPr>
          <a:xfrm>
            <a:off x="6654800" y="2133600"/>
            <a:ext cx="489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b) 52 – 15        60 - 15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9A68D28-5AD3-D430-8A42-B128C7A03EDB}"/>
              </a:ext>
            </a:extLst>
          </p:cNvPr>
          <p:cNvSpPr txBox="1"/>
          <p:nvPr/>
        </p:nvSpPr>
        <p:spPr>
          <a:xfrm>
            <a:off x="7172960" y="3566160"/>
            <a:ext cx="427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54 – 17        45 - 17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916A3A65-86BE-5BA4-D9E9-9D8877FA1E47}"/>
              </a:ext>
            </a:extLst>
          </p:cNvPr>
          <p:cNvSpPr/>
          <p:nvPr/>
        </p:nvSpPr>
        <p:spPr>
          <a:xfrm>
            <a:off x="3362960" y="216408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C581FB76-C8C2-3386-159E-C4E072502E64}"/>
              </a:ext>
            </a:extLst>
          </p:cNvPr>
          <p:cNvSpPr/>
          <p:nvPr/>
        </p:nvSpPr>
        <p:spPr>
          <a:xfrm>
            <a:off x="3342640" y="351536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BD4A849C-D0B5-82F2-89AD-4A42BFC6DF8B}"/>
              </a:ext>
            </a:extLst>
          </p:cNvPr>
          <p:cNvSpPr/>
          <p:nvPr/>
        </p:nvSpPr>
        <p:spPr>
          <a:xfrm>
            <a:off x="8910320" y="210312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701A7251-9888-FD34-10C5-2552E6662921}"/>
              </a:ext>
            </a:extLst>
          </p:cNvPr>
          <p:cNvSpPr/>
          <p:nvPr/>
        </p:nvSpPr>
        <p:spPr>
          <a:xfrm>
            <a:off x="8961120" y="351536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FCBDAB9-6D7F-2F8B-2344-56549C574EC5}"/>
              </a:ext>
            </a:extLst>
          </p:cNvPr>
          <p:cNvSpPr txBox="1"/>
          <p:nvPr/>
        </p:nvSpPr>
        <p:spPr>
          <a:xfrm>
            <a:off x="2062480" y="2773680"/>
            <a:ext cx="136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87B3B40B-1F03-B7F1-D63A-B3DC9652548B}"/>
              </a:ext>
            </a:extLst>
          </p:cNvPr>
          <p:cNvSpPr/>
          <p:nvPr/>
        </p:nvSpPr>
        <p:spPr>
          <a:xfrm>
            <a:off x="3352800" y="215392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88721D2-EB66-5A88-D1A8-42659D4AD92F}"/>
              </a:ext>
            </a:extLst>
          </p:cNvPr>
          <p:cNvSpPr txBox="1"/>
          <p:nvPr/>
        </p:nvSpPr>
        <p:spPr>
          <a:xfrm>
            <a:off x="2103120" y="4135120"/>
            <a:ext cx="136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DCF963F2-0D6C-D984-63A4-3C4F2D040623}"/>
              </a:ext>
            </a:extLst>
          </p:cNvPr>
          <p:cNvSpPr/>
          <p:nvPr/>
        </p:nvSpPr>
        <p:spPr>
          <a:xfrm>
            <a:off x="3342640" y="351536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A85DC13-4C1B-C31D-1D63-667785461489}"/>
              </a:ext>
            </a:extLst>
          </p:cNvPr>
          <p:cNvSpPr txBox="1"/>
          <p:nvPr/>
        </p:nvSpPr>
        <p:spPr>
          <a:xfrm>
            <a:off x="7802880" y="2682240"/>
            <a:ext cx="136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0187473-FBFD-9DB8-050D-DF2D2A1A7C8D}"/>
              </a:ext>
            </a:extLst>
          </p:cNvPr>
          <p:cNvSpPr txBox="1"/>
          <p:nvPr/>
        </p:nvSpPr>
        <p:spPr>
          <a:xfrm>
            <a:off x="10302240" y="2651760"/>
            <a:ext cx="136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097D745F-77ED-6FB6-116E-5A8ECF4C371F}"/>
              </a:ext>
            </a:extLst>
          </p:cNvPr>
          <p:cNvSpPr/>
          <p:nvPr/>
        </p:nvSpPr>
        <p:spPr>
          <a:xfrm>
            <a:off x="8920480" y="212344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653641F-E747-0272-2F24-F7AEE83789EF}"/>
              </a:ext>
            </a:extLst>
          </p:cNvPr>
          <p:cNvSpPr txBox="1"/>
          <p:nvPr/>
        </p:nvSpPr>
        <p:spPr>
          <a:xfrm>
            <a:off x="7833360" y="4084320"/>
            <a:ext cx="136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62EF883-9A8F-A7CB-DA43-FFA8B3D7CD24}"/>
              </a:ext>
            </a:extLst>
          </p:cNvPr>
          <p:cNvSpPr txBox="1"/>
          <p:nvPr/>
        </p:nvSpPr>
        <p:spPr>
          <a:xfrm>
            <a:off x="10200640" y="4043680"/>
            <a:ext cx="136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462B237B-80F0-0FA3-343C-0BA2FAD70C66}"/>
              </a:ext>
            </a:extLst>
          </p:cNvPr>
          <p:cNvSpPr/>
          <p:nvPr/>
        </p:nvSpPr>
        <p:spPr>
          <a:xfrm>
            <a:off x="8971280" y="3515360"/>
            <a:ext cx="751840" cy="6502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28" grpId="0"/>
      <p:bldP spid="29" grpId="0" animBg="1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6AAED37-03E3-4157-9DA9-683BB8101D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0504" y="1877680"/>
            <a:ext cx="7656676" cy="4218025"/>
          </a:xfrm>
          <a:prstGeom prst="rect">
            <a:avLst/>
          </a:prstGeom>
        </p:spPr>
      </p:pic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xmlns="" id="{E6C2DDD1-2631-41DE-8B88-367F26CAD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5405" y="405930"/>
            <a:ext cx="2237784" cy="863493"/>
          </a:xfrm>
          <a:prstGeom prst="rect">
            <a:avLst/>
          </a:prstGeom>
          <a:noFill/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88C05299-2E2F-4FD4-9177-4668D94A162D}"/>
              </a:ext>
            </a:extLst>
          </p:cNvPr>
          <p:cNvSpPr/>
          <p:nvPr/>
        </p:nvSpPr>
        <p:spPr>
          <a:xfrm>
            <a:off x="3133189" y="67735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DCBF14-0045-4DAD-88E7-35D5C6B40E0E}"/>
              </a:ext>
            </a:extLst>
          </p:cNvPr>
          <p:cNvSpPr txBox="1"/>
          <p:nvPr/>
        </p:nvSpPr>
        <p:spPr>
          <a:xfrm>
            <a:off x="3570511" y="677351"/>
            <a:ext cx="7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Tại mỗi ngã rẽ, bạn nhím sẽ đi theo con đường ghi phép tính có kết quả lớn hơn. Bạn nhím sẽ đến chỗ món ăn nào?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6E470E0-FFAF-4FF0-A4BB-2E3FD9767CEB}"/>
              </a:ext>
            </a:extLst>
          </p:cNvPr>
          <p:cNvSpPr/>
          <p:nvPr/>
        </p:nvSpPr>
        <p:spPr>
          <a:xfrm>
            <a:off x="1222665" y="1705610"/>
            <a:ext cx="2190023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30 – 5 =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322F33-3FF6-4957-BEAE-EE83ADC52F2C}"/>
              </a:ext>
            </a:extLst>
          </p:cNvPr>
          <p:cNvSpPr txBox="1"/>
          <p:nvPr/>
        </p:nvSpPr>
        <p:spPr>
          <a:xfrm>
            <a:off x="2685754" y="178377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F7E74B-99D5-4738-B3BA-7320973982E8}"/>
              </a:ext>
            </a:extLst>
          </p:cNvPr>
          <p:cNvSpPr/>
          <p:nvPr/>
        </p:nvSpPr>
        <p:spPr>
          <a:xfrm>
            <a:off x="1222665" y="2468649"/>
            <a:ext cx="2291012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41 – 17=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AE25B82-05D7-4F5E-B3B7-A6E2DA9E5DAA}"/>
              </a:ext>
            </a:extLst>
          </p:cNvPr>
          <p:cNvSpPr txBox="1"/>
          <p:nvPr/>
        </p:nvSpPr>
        <p:spPr>
          <a:xfrm>
            <a:off x="2842640" y="2576166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83BA052-7C5C-41BB-9ACB-2035F27BA7D7}"/>
              </a:ext>
            </a:extLst>
          </p:cNvPr>
          <p:cNvSpPr/>
          <p:nvPr/>
        </p:nvSpPr>
        <p:spPr>
          <a:xfrm>
            <a:off x="1222665" y="3198231"/>
            <a:ext cx="2390398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35 – 17 =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12B3B7-F776-4AF8-8972-0685860D67E1}"/>
              </a:ext>
            </a:extLst>
          </p:cNvPr>
          <p:cNvSpPr txBox="1"/>
          <p:nvPr/>
        </p:nvSpPr>
        <p:spPr>
          <a:xfrm>
            <a:off x="2819816" y="3302271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94BCE4F-6345-4EB5-8B7C-B7693FE84EE8}"/>
              </a:ext>
            </a:extLst>
          </p:cNvPr>
          <p:cNvSpPr/>
          <p:nvPr/>
        </p:nvSpPr>
        <p:spPr>
          <a:xfrm>
            <a:off x="1222665" y="3927813"/>
            <a:ext cx="2190023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30 – 9 =   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7D16BD6-E82E-4FB1-B911-AE94B8C10E4F}"/>
              </a:ext>
            </a:extLst>
          </p:cNvPr>
          <p:cNvSpPr txBox="1"/>
          <p:nvPr/>
        </p:nvSpPr>
        <p:spPr>
          <a:xfrm>
            <a:off x="2717371" y="403533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086C3D8-A8BD-452B-80D9-51CEFCC09FDC}"/>
              </a:ext>
            </a:extLst>
          </p:cNvPr>
          <p:cNvSpPr/>
          <p:nvPr/>
        </p:nvSpPr>
        <p:spPr>
          <a:xfrm>
            <a:off x="1222665" y="4673831"/>
            <a:ext cx="2390398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50 – 35 =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7B4EF57-E756-4257-850C-DBB98DC8901B}"/>
              </a:ext>
            </a:extLst>
          </p:cNvPr>
          <p:cNvSpPr txBox="1"/>
          <p:nvPr/>
        </p:nvSpPr>
        <p:spPr>
          <a:xfrm>
            <a:off x="2819816" y="4783264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9487372-DDD4-48C5-921D-E6AD8747A6A0}"/>
              </a:ext>
            </a:extLst>
          </p:cNvPr>
          <p:cNvSpPr/>
          <p:nvPr/>
        </p:nvSpPr>
        <p:spPr>
          <a:xfrm>
            <a:off x="1222665" y="5403413"/>
            <a:ext cx="2390398" cy="658835"/>
          </a:xfrm>
          <a:prstGeom prst="rect">
            <a:avLst/>
          </a:prstGeom>
          <a:solidFill>
            <a:srgbClr val="FFE2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52 – 35 =     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9F05F38-7EEF-4B7A-8608-6430A16A3D9F}"/>
              </a:ext>
            </a:extLst>
          </p:cNvPr>
          <p:cNvSpPr txBox="1"/>
          <p:nvPr/>
        </p:nvSpPr>
        <p:spPr>
          <a:xfrm>
            <a:off x="2790684" y="549594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858B1E9-4D0C-4636-9236-3BB513868A04}"/>
              </a:ext>
            </a:extLst>
          </p:cNvPr>
          <p:cNvGrpSpPr/>
          <p:nvPr/>
        </p:nvGrpSpPr>
        <p:grpSpPr>
          <a:xfrm>
            <a:off x="5607231" y="3609912"/>
            <a:ext cx="807151" cy="662828"/>
            <a:chOff x="1750173" y="2926500"/>
            <a:chExt cx="807151" cy="66282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261F6631-3A38-4C11-B3DB-672322371673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DDCC268-EC59-4252-A121-1B8691B0E49A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25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4F71EA5-0736-4806-B406-F7C0B30B218E}"/>
              </a:ext>
            </a:extLst>
          </p:cNvPr>
          <p:cNvGrpSpPr/>
          <p:nvPr/>
        </p:nvGrpSpPr>
        <p:grpSpPr>
          <a:xfrm>
            <a:off x="6914987" y="2454420"/>
            <a:ext cx="807151" cy="662828"/>
            <a:chOff x="1750173" y="2926500"/>
            <a:chExt cx="807151" cy="66282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BC2905D2-673B-4CB6-A833-CF45FF0D9D9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9244E71-E008-4749-9B33-AC930079C0F5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24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5B089974-2B60-4B90-82E6-718ED448BF0B}"/>
              </a:ext>
            </a:extLst>
          </p:cNvPr>
          <p:cNvGrpSpPr/>
          <p:nvPr/>
        </p:nvGrpSpPr>
        <p:grpSpPr>
          <a:xfrm>
            <a:off x="5866483" y="5661844"/>
            <a:ext cx="807151" cy="662828"/>
            <a:chOff x="1750173" y="2926500"/>
            <a:chExt cx="807151" cy="66282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1F6ED37-4A1A-4A01-9375-BB4C9D0A45EA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37A3F0C-6E14-496C-A7EB-D0EE38AFDF53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21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E030FE40-E080-4C31-BD80-17E72BE57FD0}"/>
              </a:ext>
            </a:extLst>
          </p:cNvPr>
          <p:cNvGrpSpPr/>
          <p:nvPr/>
        </p:nvGrpSpPr>
        <p:grpSpPr>
          <a:xfrm>
            <a:off x="7547665" y="3740264"/>
            <a:ext cx="807151" cy="662828"/>
            <a:chOff x="1750173" y="2926500"/>
            <a:chExt cx="807151" cy="66282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3A4CAF3D-8432-4AD9-9A59-3D3248CBF08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992C488-E6FD-4F83-8CB6-A24D899FB53C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18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BDE383-2466-4434-8A71-3DEFB8725490}"/>
              </a:ext>
            </a:extLst>
          </p:cNvPr>
          <p:cNvGrpSpPr/>
          <p:nvPr/>
        </p:nvGrpSpPr>
        <p:grpSpPr>
          <a:xfrm>
            <a:off x="9193845" y="4263848"/>
            <a:ext cx="807151" cy="662828"/>
            <a:chOff x="1750173" y="2926500"/>
            <a:chExt cx="807151" cy="66282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F2E16FE8-99AF-432A-B65A-CE45094C34B4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A7783276-4A59-4558-923C-011C1D6DB01D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15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090D0EBF-7576-4762-B0E0-5654CD529D05}"/>
              </a:ext>
            </a:extLst>
          </p:cNvPr>
          <p:cNvGrpSpPr/>
          <p:nvPr/>
        </p:nvGrpSpPr>
        <p:grpSpPr>
          <a:xfrm>
            <a:off x="10017022" y="5432877"/>
            <a:ext cx="807151" cy="662828"/>
            <a:chOff x="1750173" y="2926500"/>
            <a:chExt cx="807151" cy="6628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226B9A83-E5D0-4449-B109-D6B024FB1B92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79322553-71E7-4E4D-AF7A-8B12AB242C46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17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36" name="Picture 2">
            <a:extLst>
              <a:ext uri="{FF2B5EF4-FFF2-40B4-BE49-F238E27FC236}">
                <a16:creationId xmlns:a16="http://schemas.microsoft.com/office/drawing/2014/main" xmlns="" id="{6E095923-5A6F-4F39-A02C-AB484AB0E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81939">
            <a:off x="5341063" y="4547773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xmlns="" id="{C9304B11-E755-41B7-B9EA-70C2B377A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3521">
            <a:off x="6465338" y="4272077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xmlns="" id="{5205E258-89CD-4A59-A419-6385ACFDF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53480">
            <a:off x="6756832" y="4057711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xmlns="" id="{E6EAB454-D043-4F2C-84E3-FD68E77AA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7137">
            <a:off x="6985041" y="3785170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xmlns="" id="{222961D1-28AC-4061-BFAC-C59AB5399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3472">
            <a:off x="7153642" y="3454952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>
            <a:extLst>
              <a:ext uri="{FF2B5EF4-FFF2-40B4-BE49-F238E27FC236}">
                <a16:creationId xmlns:a16="http://schemas.microsoft.com/office/drawing/2014/main" xmlns="" id="{F29131F5-09B8-48F3-A9E7-00B636805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4101">
            <a:off x="6312895" y="2670810"/>
            <a:ext cx="276325" cy="2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xmlns="" id="{0FE513E2-91C7-4136-A9BB-E930800614D4}"/>
              </a:ext>
            </a:extLst>
          </p:cNvPr>
          <p:cNvSpPr/>
          <p:nvPr/>
        </p:nvSpPr>
        <p:spPr>
          <a:xfrm>
            <a:off x="5757269" y="1852938"/>
            <a:ext cx="1265984" cy="9301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"/>
                            </p:stCondLst>
                            <p:childTnLst>
                              <p:par>
                                <p:cTn id="1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7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2"/>
          <a:srcRect l="5122" b="517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170" name="Picture 2" descr="Káº¿t quáº£ hÃ¬nh áº£nh cho PLAY g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68620"/>
            <a:ext cx="30480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526C143-4444-4C34-8B32-8344B2D16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094" y="998679"/>
            <a:ext cx="9461812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5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 có liên quan | Дети, Школа, Библейские уроки">
            <a:extLst>
              <a:ext uri="{FF2B5EF4-FFF2-40B4-BE49-F238E27FC236}">
                <a16:creationId xmlns:a16="http://schemas.microsoft.com/office/drawing/2014/main" xmlns="" id="{BA52B487-4EC7-43E2-8BC4-4583133EB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90" y="2625023"/>
            <a:ext cx="1746597" cy="36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ễ Thương Trẻ Em Trẻ Em Cô Gái Suy Nghĩ Với Dấu Chấm Hỏi Hình minh họa Sẵn  có - Tải xuống Hình ảnh Ngay bây giờ - iStock">
            <a:extLst>
              <a:ext uri="{FF2B5EF4-FFF2-40B4-BE49-F238E27FC236}">
                <a16:creationId xmlns:a16="http://schemas.microsoft.com/office/drawing/2014/main" xmlns="" id="{A62E0168-77E9-4765-9666-A985154F0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150" y="2457473"/>
            <a:ext cx="2651391" cy="32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Teacher Teaching in Classroom 1128665 Vector Art at Vecteezy">
            <a:extLst>
              <a:ext uri="{FF2B5EF4-FFF2-40B4-BE49-F238E27FC236}">
                <a16:creationId xmlns:a16="http://schemas.microsoft.com/office/drawing/2014/main" xmlns="" id="{9D132C88-16C1-4B84-BD22-C5122F5030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6" b="1202"/>
          <a:stretch/>
        </p:blipFill>
        <p:spPr bwMode="auto">
          <a:xfrm>
            <a:off x="-105103" y="-3564"/>
            <a:ext cx="12192000" cy="686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5D9CC14-590A-4C63-4404-721C46FF0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1801" y="1357826"/>
            <a:ext cx="5535648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5359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985000"/>
          </a:xfrm>
          <a:custGeom>
            <a:avLst/>
            <a:gdLst/>
            <a:ahLst/>
            <a:cxnLst/>
            <a:rect l="l" t="t" r="r" b="b"/>
            <a:pathLst>
              <a:path w="18288000" h="10149840">
                <a:moveTo>
                  <a:pt x="0" y="0"/>
                </a:moveTo>
                <a:lnTo>
                  <a:pt x="18288000" y="0"/>
                </a:lnTo>
                <a:lnTo>
                  <a:pt x="18288000" y="10149840"/>
                </a:lnTo>
                <a:lnTo>
                  <a:pt x="0" y="101498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5442A0D-9C12-1A23-61E3-22E258F67448}"/>
              </a:ext>
            </a:extLst>
          </p:cNvPr>
          <p:cNvGrpSpPr/>
          <p:nvPr/>
        </p:nvGrpSpPr>
        <p:grpSpPr>
          <a:xfrm>
            <a:off x="1320800" y="1397000"/>
            <a:ext cx="3459913" cy="5181600"/>
            <a:chOff x="8229600" y="1104900"/>
            <a:chExt cx="5418470" cy="8077200"/>
          </a:xfrm>
        </p:grpSpPr>
        <p:pic>
          <p:nvPicPr>
            <p:cNvPr id="6" name="Picture 5" descr="A cartoon of a child wearing a red cape&#10;&#10;Description automatically generated">
              <a:extLst>
                <a:ext uri="{FF2B5EF4-FFF2-40B4-BE49-F238E27FC236}">
                  <a16:creationId xmlns:a16="http://schemas.microsoft.com/office/drawing/2014/main" xmlns="" id="{3AEFD662-C03D-DC1F-2AC8-5032873BD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0" y="1104900"/>
              <a:ext cx="5418470" cy="80772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EFC9DF6-2D1D-FE20-5B93-C834C11DA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49000" y="5981700"/>
              <a:ext cx="838201" cy="1219200"/>
            </a:xfrm>
            <a:prstGeom prst="rect">
              <a:avLst/>
            </a:prstGeom>
          </p:spPr>
        </p:pic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xmlns="" id="{1171C5D7-B9AB-AEE3-01A4-1565CA6C33D2}"/>
                </a:ext>
              </a:extLst>
            </p:cNvPr>
            <p:cNvSpPr/>
            <p:nvPr/>
          </p:nvSpPr>
          <p:spPr>
            <a:xfrm>
              <a:off x="11658600" y="54483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F860C74E-594B-23EE-0ED5-C499BFD07468}"/>
                </a:ext>
              </a:extLst>
            </p:cNvPr>
            <p:cNvSpPr/>
            <p:nvPr/>
          </p:nvSpPr>
          <p:spPr>
            <a:xfrm>
              <a:off x="10744200" y="4914900"/>
              <a:ext cx="2760934" cy="2438400"/>
            </a:xfrm>
            <a:custGeom>
              <a:avLst/>
              <a:gdLst/>
              <a:ahLst/>
              <a:cxnLst/>
              <a:rect l="l" t="t" r="r" b="b"/>
              <a:pathLst>
                <a:path w="3980134" h="4114800">
                  <a:moveTo>
                    <a:pt x="0" y="0"/>
                  </a:moveTo>
                  <a:lnTo>
                    <a:pt x="3980134" y="0"/>
                  </a:lnTo>
                  <a:lnTo>
                    <a:pt x="3980134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DD5CA2D6-7F11-0D81-3C37-BC4237A89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54001" y="4597400"/>
            <a:ext cx="1596043" cy="226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C520E49-AA19-8131-D16B-6AB4822C61B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0109200" y="4495800"/>
            <a:ext cx="1560177" cy="2209800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033346D3-AD5F-96F7-8F36-322F2FE42AF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398001" y="-228600"/>
            <a:ext cx="2966423" cy="203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F84623E-1A63-B3E6-0600-C3912A0C6E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5200" y="787400"/>
            <a:ext cx="8543269" cy="2686537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D9ABF6D0-A681-A41E-6BF1-21315307F23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flipH="1">
            <a:off x="304800" y="0"/>
            <a:ext cx="1631897" cy="1762844"/>
          </a:xfrm>
          <a:prstGeom prst="rect">
            <a:avLst/>
          </a:prstGeom>
        </p:spPr>
      </p:pic>
      <p:pic>
        <p:nvPicPr>
          <p:cNvPr id="14" name="hyperfun-by-kevin-macleod-from-filmmusic-io">
            <a:hlinkClick r:id="" action="ppaction://media"/>
            <a:extLst>
              <a:ext uri="{FF2B5EF4-FFF2-40B4-BE49-F238E27FC236}">
                <a16:creationId xmlns:a16="http://schemas.microsoft.com/office/drawing/2014/main" xmlns="" id="{C94F1706-54B0-EDF9-FBE4-CB039AD64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660400" y="279400"/>
            <a:ext cx="324909" cy="32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7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8" y="-202646"/>
            <a:ext cx="12192999" cy="72653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-431800"/>
            <a:ext cx="10058400" cy="74264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8" t="41954" r="1368"/>
          <a:stretch/>
        </p:blipFill>
        <p:spPr>
          <a:xfrm>
            <a:off x="2274003" y="2311400"/>
            <a:ext cx="8058716" cy="4546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514601"/>
            <a:ext cx="6593338" cy="63436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6600" b="1" dirty="0" err="1">
                <a:solidFill>
                  <a:srgbClr val="FF0066"/>
                </a:solidFill>
                <a:latin typeface="SVN-Hole Hearted" panose="020B0A06020104020203" pitchFamily="34" charset="0"/>
              </a:rPr>
              <a:t>Luật</a:t>
            </a:r>
            <a:r>
              <a:rPr lang="en-US" sz="6600" b="1" dirty="0">
                <a:solidFill>
                  <a:srgbClr val="FF0066"/>
                </a:solidFill>
                <a:latin typeface="SVN-Hole Hearted" panose="020B0A06020104020203" pitchFamily="34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SVN-Hole Hearted" panose="020B0A06020104020203" pitchFamily="34" charset="0"/>
              </a:rPr>
              <a:t>chơi</a:t>
            </a:r>
            <a:r>
              <a:rPr lang="en-US" sz="6600" b="1" dirty="0">
                <a:solidFill>
                  <a:srgbClr val="FF0066"/>
                </a:solidFill>
                <a:latin typeface="SVN-Hole Hearted" panose="020B0A06020104020203" pitchFamily="34" charset="0"/>
              </a:rPr>
              <a:t>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7" t="61126" r="51230" b="4914"/>
          <a:stretch/>
        </p:blipFill>
        <p:spPr>
          <a:xfrm>
            <a:off x="3860800" y="2616200"/>
            <a:ext cx="811358" cy="793042"/>
          </a:xfrm>
          <a:prstGeom prst="ellipse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52CD2E0-3512-D2B3-29CE-4144A6AECAF6}"/>
              </a:ext>
            </a:extLst>
          </p:cNvPr>
          <p:cNvGrpSpPr/>
          <p:nvPr/>
        </p:nvGrpSpPr>
        <p:grpSpPr>
          <a:xfrm>
            <a:off x="101600" y="2311400"/>
            <a:ext cx="2895600" cy="4546600"/>
            <a:chOff x="8229600" y="1104900"/>
            <a:chExt cx="5418470" cy="8077200"/>
          </a:xfrm>
        </p:grpSpPr>
        <p:pic>
          <p:nvPicPr>
            <p:cNvPr id="4" name="Picture 3" descr="A cartoon of a child wearing a red cape&#10;&#10;Description automatically generated">
              <a:extLst>
                <a:ext uri="{FF2B5EF4-FFF2-40B4-BE49-F238E27FC236}">
                  <a16:creationId xmlns:a16="http://schemas.microsoft.com/office/drawing/2014/main" xmlns="" id="{FDB04832-D5B1-DF75-16B8-51F691347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0" y="1104900"/>
              <a:ext cx="5418470" cy="80772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F9789AC2-EF0A-19C1-20A8-51117617D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49000" y="5981700"/>
              <a:ext cx="838201" cy="1219200"/>
            </a:xfrm>
            <a:prstGeom prst="rect">
              <a:avLst/>
            </a:prstGeom>
          </p:spPr>
        </p:pic>
        <p:sp>
          <p:nvSpPr>
            <p:cNvPr id="6" name="Freeform 2">
              <a:extLst>
                <a:ext uri="{FF2B5EF4-FFF2-40B4-BE49-F238E27FC236}">
                  <a16:creationId xmlns:a16="http://schemas.microsoft.com/office/drawing/2014/main" xmlns="" id="{2114F3E6-6640-FBAD-DA8F-50DE8B97BA7F}"/>
                </a:ext>
              </a:extLst>
            </p:cNvPr>
            <p:cNvSpPr/>
            <p:nvPr/>
          </p:nvSpPr>
          <p:spPr>
            <a:xfrm>
              <a:off x="11658600" y="54483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8D805104-C2CA-2D5F-6876-FB1FD916A240}"/>
                </a:ext>
              </a:extLst>
            </p:cNvPr>
            <p:cNvSpPr/>
            <p:nvPr/>
          </p:nvSpPr>
          <p:spPr>
            <a:xfrm>
              <a:off x="10744200" y="4914900"/>
              <a:ext cx="2760934" cy="2438400"/>
            </a:xfrm>
            <a:custGeom>
              <a:avLst/>
              <a:gdLst/>
              <a:ahLst/>
              <a:cxnLst/>
              <a:rect l="l" t="t" r="r" b="b"/>
              <a:pathLst>
                <a:path w="3980134" h="4114800">
                  <a:moveTo>
                    <a:pt x="0" y="0"/>
                  </a:moveTo>
                  <a:lnTo>
                    <a:pt x="3980134" y="0"/>
                  </a:lnTo>
                  <a:lnTo>
                    <a:pt x="3980134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9FAEA8E-5017-CDD3-4613-1BF8A4EF0EF8}"/>
              </a:ext>
            </a:extLst>
          </p:cNvPr>
          <p:cNvSpPr txBox="1"/>
          <p:nvPr/>
        </p:nvSpPr>
        <p:spPr>
          <a:xfrm>
            <a:off x="3048000" y="3937000"/>
            <a:ext cx="680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09630"/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ong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bay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mang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thẻ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giúp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cô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bé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quàng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khăn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đỏ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hái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nấm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chứa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đáp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án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đúng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nhé</a:t>
            </a:r>
            <a:r>
              <a:rPr lang="en-US" sz="32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77721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12280"/>
          </a:xfrm>
          <a:custGeom>
            <a:avLst/>
            <a:gdLst/>
            <a:ahLst/>
            <a:cxnLst/>
            <a:rect l="l" t="t" r="r" b="b"/>
            <a:pathLst>
              <a:path w="18288000" h="10149840">
                <a:moveTo>
                  <a:pt x="0" y="0"/>
                </a:moveTo>
                <a:lnTo>
                  <a:pt x="18288000" y="0"/>
                </a:lnTo>
                <a:lnTo>
                  <a:pt x="18288000" y="10149840"/>
                </a:lnTo>
                <a:lnTo>
                  <a:pt x="0" y="10149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5442A0D-9C12-1A23-61E3-22E258F67448}"/>
              </a:ext>
            </a:extLst>
          </p:cNvPr>
          <p:cNvGrpSpPr/>
          <p:nvPr/>
        </p:nvGrpSpPr>
        <p:grpSpPr>
          <a:xfrm>
            <a:off x="7010400" y="1092200"/>
            <a:ext cx="3459913" cy="5181600"/>
            <a:chOff x="8229600" y="1104900"/>
            <a:chExt cx="5418470" cy="8077200"/>
          </a:xfrm>
        </p:grpSpPr>
        <p:pic>
          <p:nvPicPr>
            <p:cNvPr id="6" name="Picture 5" descr="A cartoon of a child wearing a red cape&#10;&#10;Description automatically generated">
              <a:extLst>
                <a:ext uri="{FF2B5EF4-FFF2-40B4-BE49-F238E27FC236}">
                  <a16:creationId xmlns:a16="http://schemas.microsoft.com/office/drawing/2014/main" xmlns="" id="{3AEFD662-C03D-DC1F-2AC8-5032873BD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0" y="1104900"/>
              <a:ext cx="5418470" cy="80772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EFC9DF6-2D1D-FE20-5B93-C834C11DA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49000" y="5981700"/>
              <a:ext cx="838201" cy="1219200"/>
            </a:xfrm>
            <a:prstGeom prst="rect">
              <a:avLst/>
            </a:prstGeom>
          </p:spPr>
        </p:pic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xmlns="" id="{1171C5D7-B9AB-AEE3-01A4-1565CA6C33D2}"/>
                </a:ext>
              </a:extLst>
            </p:cNvPr>
            <p:cNvSpPr/>
            <p:nvPr/>
          </p:nvSpPr>
          <p:spPr>
            <a:xfrm>
              <a:off x="11658600" y="54483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F860C74E-594B-23EE-0ED5-C499BFD07468}"/>
                </a:ext>
              </a:extLst>
            </p:cNvPr>
            <p:cNvSpPr/>
            <p:nvPr/>
          </p:nvSpPr>
          <p:spPr>
            <a:xfrm>
              <a:off x="10744200" y="4914900"/>
              <a:ext cx="2760934" cy="2438400"/>
            </a:xfrm>
            <a:custGeom>
              <a:avLst/>
              <a:gdLst/>
              <a:ahLst/>
              <a:cxnLst/>
              <a:rect l="l" t="t" r="r" b="b"/>
              <a:pathLst>
                <a:path w="3980134" h="4114800">
                  <a:moveTo>
                    <a:pt x="0" y="0"/>
                  </a:moveTo>
                  <a:lnTo>
                    <a:pt x="3980134" y="0"/>
                  </a:lnTo>
                  <a:lnTo>
                    <a:pt x="3980134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DD932B0-F6DC-63B2-6DC1-E0ABB29C00B8}"/>
              </a:ext>
            </a:extLst>
          </p:cNvPr>
          <p:cNvGrpSpPr/>
          <p:nvPr/>
        </p:nvGrpSpPr>
        <p:grpSpPr>
          <a:xfrm>
            <a:off x="-3708400" y="-533400"/>
            <a:ext cx="2438400" cy="2844800"/>
            <a:chOff x="2971800" y="1104900"/>
            <a:chExt cx="3657600" cy="426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392C372-8887-8CFA-6031-BE6140313601}"/>
                </a:ext>
              </a:extLst>
            </p:cNvPr>
            <p:cNvSpPr/>
            <p:nvPr/>
          </p:nvSpPr>
          <p:spPr>
            <a:xfrm>
              <a:off x="2971800" y="4152900"/>
              <a:ext cx="3657600" cy="1219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630"/>
              <a:r>
                <a:rPr lang="en-US" sz="3600" b="1" dirty="0">
                  <a:solidFill>
                    <a:prstClr val="white"/>
                  </a:solidFill>
                  <a:latin typeface="Calibri"/>
                </a:rPr>
                <a:t>40 – 9 = ?</a:t>
              </a:r>
            </a:p>
          </p:txBody>
        </p:sp>
        <p:pic>
          <p:nvPicPr>
            <p:cNvPr id="24" name="Picture 6">
              <a:extLst>
                <a:ext uri="{FF2B5EF4-FFF2-40B4-BE49-F238E27FC236}">
                  <a16:creationId xmlns:a16="http://schemas.microsoft.com/office/drawing/2014/main" xmlns="" id="{5D7BEC07-FD8D-B81D-46EC-729E3E957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3124200" y="1104900"/>
              <a:ext cx="3337563" cy="32766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54BF66E-14F2-C23A-21D9-D5717C35D5BB}"/>
              </a:ext>
            </a:extLst>
          </p:cNvPr>
          <p:cNvGrpSpPr/>
          <p:nvPr/>
        </p:nvGrpSpPr>
        <p:grpSpPr>
          <a:xfrm>
            <a:off x="1574800" y="4495800"/>
            <a:ext cx="1428077" cy="1473200"/>
            <a:chOff x="2362200" y="6743700"/>
            <a:chExt cx="2142116" cy="2209800"/>
          </a:xfrm>
        </p:grpSpPr>
        <p:sp>
          <p:nvSpPr>
            <p:cNvPr id="26" name="Freeform 2">
              <a:extLst>
                <a:ext uri="{FF2B5EF4-FFF2-40B4-BE49-F238E27FC236}">
                  <a16:creationId xmlns:a16="http://schemas.microsoft.com/office/drawing/2014/main" xmlns="" id="{539C290B-BF7B-527C-D3DC-A3E6F9D5AD13}"/>
                </a:ext>
              </a:extLst>
            </p:cNvPr>
            <p:cNvSpPr/>
            <p:nvPr/>
          </p:nvSpPr>
          <p:spPr>
            <a:xfrm>
              <a:off x="2362200" y="67437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6E36526-E10E-E022-E786-B7ED339CC004}"/>
                </a:ext>
              </a:extLst>
            </p:cNvPr>
            <p:cNvSpPr txBox="1"/>
            <p:nvPr/>
          </p:nvSpPr>
          <p:spPr>
            <a:xfrm>
              <a:off x="2667000" y="69723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/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31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9DF29B6-0DDF-7327-3234-4794CB41E4AF}"/>
              </a:ext>
            </a:extLst>
          </p:cNvPr>
          <p:cNvGrpSpPr/>
          <p:nvPr/>
        </p:nvGrpSpPr>
        <p:grpSpPr>
          <a:xfrm>
            <a:off x="4165600" y="4749800"/>
            <a:ext cx="1428077" cy="1473200"/>
            <a:chOff x="6248400" y="7124700"/>
            <a:chExt cx="2142116" cy="2209800"/>
          </a:xfrm>
        </p:grpSpPr>
        <p:sp>
          <p:nvSpPr>
            <p:cNvPr id="27" name="Freeform 2">
              <a:extLst>
                <a:ext uri="{FF2B5EF4-FFF2-40B4-BE49-F238E27FC236}">
                  <a16:creationId xmlns:a16="http://schemas.microsoft.com/office/drawing/2014/main" xmlns="" id="{A5BF61B6-4922-707A-52B8-837348642915}"/>
                </a:ext>
              </a:extLst>
            </p:cNvPr>
            <p:cNvSpPr/>
            <p:nvPr/>
          </p:nvSpPr>
          <p:spPr>
            <a:xfrm>
              <a:off x="6248400" y="71247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68BA0CB-0C03-B8C7-3F8B-FE9B618FE0E6}"/>
                </a:ext>
              </a:extLst>
            </p:cNvPr>
            <p:cNvSpPr txBox="1"/>
            <p:nvPr/>
          </p:nvSpPr>
          <p:spPr>
            <a:xfrm>
              <a:off x="6553200" y="72771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/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32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A415CF6E-CB79-A81D-6325-D5AF24661DC5}"/>
              </a:ext>
            </a:extLst>
          </p:cNvPr>
          <p:cNvGrpSpPr/>
          <p:nvPr/>
        </p:nvGrpSpPr>
        <p:grpSpPr>
          <a:xfrm>
            <a:off x="5283200" y="3327400"/>
            <a:ext cx="1428077" cy="1473200"/>
            <a:chOff x="7924800" y="4991100"/>
            <a:chExt cx="2142116" cy="2209800"/>
          </a:xfrm>
        </p:grpSpPr>
        <p:sp>
          <p:nvSpPr>
            <p:cNvPr id="28" name="Freeform 2">
              <a:extLst>
                <a:ext uri="{FF2B5EF4-FFF2-40B4-BE49-F238E27FC236}">
                  <a16:creationId xmlns:a16="http://schemas.microsoft.com/office/drawing/2014/main" xmlns="" id="{C6C8567A-E227-BAB5-7DE5-057E749B5A53}"/>
                </a:ext>
              </a:extLst>
            </p:cNvPr>
            <p:cNvSpPr/>
            <p:nvPr/>
          </p:nvSpPr>
          <p:spPr>
            <a:xfrm>
              <a:off x="7924800" y="49911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D37BF29-6729-A3FD-7E98-C691519F4A14}"/>
                </a:ext>
              </a:extLst>
            </p:cNvPr>
            <p:cNvSpPr txBox="1"/>
            <p:nvPr/>
          </p:nvSpPr>
          <p:spPr>
            <a:xfrm>
              <a:off x="8229600" y="52197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/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33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37 0.08673 L 0.06337 0.08673 C 0.08229 0.09151 0.10131 0.09552 0.12006 0.10139 C 0.15599 0.11281 0.19132 0.13056 0.22752 0.13843 C 0.25261 0.14383 0.27804 0.14043 0.3033 0.14136 C 0.30556 0.14043 0.40044 0.09151 0.4342 0.09398 C 0.44514 0.09491 0.45582 0.1 0.46667 0.10293 C 0.48004 0.11713 0.46172 0.09907 0.49835 0.11173 C 0.50087 0.11265 0.50504 0.11914 0.50504 0.11914 " pathEditMode="relative" ptsTypes="AAAAAAAAA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04 0.11929 L 0.50504 0.11929 C 0.56658 0.1176 0.5349 0.11806 0.64914 0.11991 C 0.68021 0.12037 0.71129 0.12161 0.74245 0.12176 L 1.08056 0.12238 C 1.11745 0.12624 1.15599 0.13997 1.19132 0.1338 C 1.25521 0.123 1.27058 0.11667 1.32839 0.11544 C 1.35356 0.11482 1.37882 0.11544 1.40417 0.11544 " pathEditMode="relative" rAng="0" ptsTypes="AAAAAAAA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57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00663 L 0.025 -0.00663 C 0.08073 -0.03302 0.08603 -0.0395 0.14445 -0.05046 C 0.15851 -0.05308 0.17275 -0.052 0.18681 -0.05339 L 0.27327 -0.06404 C 0.29983 -0.07052 0.32657 -0.07531 0.35296 -0.08364 C 0.36502 -0.08734 0.37674 -0.09398 0.38855 -0.10015 C 0.39575 -0.10401 0.40226 -0.11281 0.40973 -0.11373 C 0.45313 -0.11929 0.49671 -0.11774 0.54019 -0.11975 C 0.5428 -0.12206 0.55434 -0.13256 0.55799 -0.13487 C 0.55964 -0.1358 0.56146 -0.13565 0.56311 -0.13626 C 0.56511 -0.13719 0.56702 -0.13827 0.56901 -0.13935 L 0.57162 -0.14228 " pathEditMode="relative" ptsTypes="AAAAAAAAAAAAA"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12280"/>
          </a:xfrm>
          <a:custGeom>
            <a:avLst/>
            <a:gdLst/>
            <a:ahLst/>
            <a:cxnLst/>
            <a:rect l="l" t="t" r="r" b="b"/>
            <a:pathLst>
              <a:path w="18288000" h="10149840">
                <a:moveTo>
                  <a:pt x="0" y="0"/>
                </a:moveTo>
                <a:lnTo>
                  <a:pt x="18288000" y="0"/>
                </a:lnTo>
                <a:lnTo>
                  <a:pt x="18288000" y="10149840"/>
                </a:lnTo>
                <a:lnTo>
                  <a:pt x="0" y="10149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5442A0D-9C12-1A23-61E3-22E258F67448}"/>
              </a:ext>
            </a:extLst>
          </p:cNvPr>
          <p:cNvGrpSpPr/>
          <p:nvPr/>
        </p:nvGrpSpPr>
        <p:grpSpPr>
          <a:xfrm>
            <a:off x="7010400" y="1092200"/>
            <a:ext cx="3459913" cy="5181600"/>
            <a:chOff x="8229600" y="1104900"/>
            <a:chExt cx="5418470" cy="8077200"/>
          </a:xfrm>
        </p:grpSpPr>
        <p:pic>
          <p:nvPicPr>
            <p:cNvPr id="6" name="Picture 5" descr="A cartoon of a child wearing a red cape&#10;&#10;Description automatically generated">
              <a:extLst>
                <a:ext uri="{FF2B5EF4-FFF2-40B4-BE49-F238E27FC236}">
                  <a16:creationId xmlns:a16="http://schemas.microsoft.com/office/drawing/2014/main" xmlns="" id="{3AEFD662-C03D-DC1F-2AC8-5032873BD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0" y="1104900"/>
              <a:ext cx="5418470" cy="80772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EFC9DF6-2D1D-FE20-5B93-C834C11DA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49000" y="5981700"/>
              <a:ext cx="838201" cy="1219200"/>
            </a:xfrm>
            <a:prstGeom prst="rect">
              <a:avLst/>
            </a:prstGeom>
          </p:spPr>
        </p:pic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xmlns="" id="{1171C5D7-B9AB-AEE3-01A4-1565CA6C33D2}"/>
                </a:ext>
              </a:extLst>
            </p:cNvPr>
            <p:cNvSpPr/>
            <p:nvPr/>
          </p:nvSpPr>
          <p:spPr>
            <a:xfrm>
              <a:off x="11658600" y="54483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F860C74E-594B-23EE-0ED5-C499BFD07468}"/>
                </a:ext>
              </a:extLst>
            </p:cNvPr>
            <p:cNvSpPr/>
            <p:nvPr/>
          </p:nvSpPr>
          <p:spPr>
            <a:xfrm>
              <a:off x="10744200" y="4914900"/>
              <a:ext cx="2760934" cy="2438400"/>
            </a:xfrm>
            <a:custGeom>
              <a:avLst/>
              <a:gdLst/>
              <a:ahLst/>
              <a:cxnLst/>
              <a:rect l="l" t="t" r="r" b="b"/>
              <a:pathLst>
                <a:path w="3980134" h="4114800">
                  <a:moveTo>
                    <a:pt x="0" y="0"/>
                  </a:moveTo>
                  <a:lnTo>
                    <a:pt x="3980134" y="0"/>
                  </a:lnTo>
                  <a:lnTo>
                    <a:pt x="3980134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DD932B0-F6DC-63B2-6DC1-E0ABB29C00B8}"/>
              </a:ext>
            </a:extLst>
          </p:cNvPr>
          <p:cNvGrpSpPr/>
          <p:nvPr/>
        </p:nvGrpSpPr>
        <p:grpSpPr>
          <a:xfrm>
            <a:off x="-3708400" y="-533400"/>
            <a:ext cx="2438400" cy="2844800"/>
            <a:chOff x="2971800" y="1104900"/>
            <a:chExt cx="3657600" cy="426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392C372-8887-8CFA-6031-BE6140313601}"/>
                </a:ext>
              </a:extLst>
            </p:cNvPr>
            <p:cNvSpPr/>
            <p:nvPr/>
          </p:nvSpPr>
          <p:spPr>
            <a:xfrm>
              <a:off x="2971800" y="4152900"/>
              <a:ext cx="3657600" cy="1219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Calibri"/>
                </a:rPr>
                <a:t>53 – 26 = ?</a:t>
              </a:r>
            </a:p>
          </p:txBody>
        </p:sp>
        <p:pic>
          <p:nvPicPr>
            <p:cNvPr id="24" name="Picture 6">
              <a:extLst>
                <a:ext uri="{FF2B5EF4-FFF2-40B4-BE49-F238E27FC236}">
                  <a16:creationId xmlns:a16="http://schemas.microsoft.com/office/drawing/2014/main" xmlns="" id="{5D7BEC07-FD8D-B81D-46EC-729E3E957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3124200" y="1104900"/>
              <a:ext cx="3337563" cy="32766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54BF66E-14F2-C23A-21D9-D5717C35D5BB}"/>
              </a:ext>
            </a:extLst>
          </p:cNvPr>
          <p:cNvGrpSpPr/>
          <p:nvPr/>
        </p:nvGrpSpPr>
        <p:grpSpPr>
          <a:xfrm>
            <a:off x="4622800" y="3784600"/>
            <a:ext cx="1428077" cy="1473200"/>
            <a:chOff x="2362200" y="6743700"/>
            <a:chExt cx="2142116" cy="2209800"/>
          </a:xfrm>
        </p:grpSpPr>
        <p:sp>
          <p:nvSpPr>
            <p:cNvPr id="26" name="Freeform 2">
              <a:extLst>
                <a:ext uri="{FF2B5EF4-FFF2-40B4-BE49-F238E27FC236}">
                  <a16:creationId xmlns:a16="http://schemas.microsoft.com/office/drawing/2014/main" xmlns="" id="{539C290B-BF7B-527C-D3DC-A3E6F9D5AD13}"/>
                </a:ext>
              </a:extLst>
            </p:cNvPr>
            <p:cNvSpPr/>
            <p:nvPr/>
          </p:nvSpPr>
          <p:spPr>
            <a:xfrm>
              <a:off x="2362200" y="67437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6E36526-E10E-E022-E786-B7ED339CC004}"/>
                </a:ext>
              </a:extLst>
            </p:cNvPr>
            <p:cNvSpPr txBox="1"/>
            <p:nvPr/>
          </p:nvSpPr>
          <p:spPr>
            <a:xfrm>
              <a:off x="2667000" y="69723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>
                <a:defRPr/>
              </a:pPr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27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9DF29B6-0DDF-7327-3234-4794CB41E4AF}"/>
              </a:ext>
            </a:extLst>
          </p:cNvPr>
          <p:cNvGrpSpPr/>
          <p:nvPr/>
        </p:nvGrpSpPr>
        <p:grpSpPr>
          <a:xfrm>
            <a:off x="457200" y="3784600"/>
            <a:ext cx="1428077" cy="1473200"/>
            <a:chOff x="6248400" y="7124700"/>
            <a:chExt cx="2142116" cy="2209800"/>
          </a:xfrm>
        </p:grpSpPr>
        <p:sp>
          <p:nvSpPr>
            <p:cNvPr id="27" name="Freeform 2">
              <a:extLst>
                <a:ext uri="{FF2B5EF4-FFF2-40B4-BE49-F238E27FC236}">
                  <a16:creationId xmlns:a16="http://schemas.microsoft.com/office/drawing/2014/main" xmlns="" id="{A5BF61B6-4922-707A-52B8-837348642915}"/>
                </a:ext>
              </a:extLst>
            </p:cNvPr>
            <p:cNvSpPr/>
            <p:nvPr/>
          </p:nvSpPr>
          <p:spPr>
            <a:xfrm>
              <a:off x="6248400" y="71247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68BA0CB-0C03-B8C7-3F8B-FE9B618FE0E6}"/>
                </a:ext>
              </a:extLst>
            </p:cNvPr>
            <p:cNvSpPr txBox="1"/>
            <p:nvPr/>
          </p:nvSpPr>
          <p:spPr>
            <a:xfrm>
              <a:off x="6553200" y="72771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>
                <a:defRPr/>
              </a:pPr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28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A415CF6E-CB79-A81D-6325-D5AF24661DC5}"/>
              </a:ext>
            </a:extLst>
          </p:cNvPr>
          <p:cNvGrpSpPr/>
          <p:nvPr/>
        </p:nvGrpSpPr>
        <p:grpSpPr>
          <a:xfrm>
            <a:off x="2641600" y="4648200"/>
            <a:ext cx="1428077" cy="1473200"/>
            <a:chOff x="7924800" y="4991100"/>
            <a:chExt cx="2142116" cy="2209800"/>
          </a:xfrm>
        </p:grpSpPr>
        <p:sp>
          <p:nvSpPr>
            <p:cNvPr id="28" name="Freeform 2">
              <a:extLst>
                <a:ext uri="{FF2B5EF4-FFF2-40B4-BE49-F238E27FC236}">
                  <a16:creationId xmlns:a16="http://schemas.microsoft.com/office/drawing/2014/main" xmlns="" id="{C6C8567A-E227-BAB5-7DE5-057E749B5A53}"/>
                </a:ext>
              </a:extLst>
            </p:cNvPr>
            <p:cNvSpPr/>
            <p:nvPr/>
          </p:nvSpPr>
          <p:spPr>
            <a:xfrm>
              <a:off x="7924800" y="49911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D37BF29-6729-A3FD-7E98-C691519F4A14}"/>
                </a:ext>
              </a:extLst>
            </p:cNvPr>
            <p:cNvSpPr txBox="1"/>
            <p:nvPr/>
          </p:nvSpPr>
          <p:spPr>
            <a:xfrm>
              <a:off x="8229600" y="52197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>
                <a:defRPr/>
              </a:pPr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86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37 0.08673 L 0.06337 0.08688 C 0.08229 0.09151 0.10131 0.09552 0.12023 0.10139 C 0.15599 0.11281 0.1915 0.13056 0.22752 0.13843 C 0.25261 0.14383 0.27804 0.14043 0.3033 0.14136 C 0.30556 0.14043 0.40044 0.09151 0.4342 0.09398 C 0.44514 0.09491 0.45582 0.1 0.46667 0.10293 C 0.48004 0.11713 0.46172 0.09907 0.49835 0.11173 C 0.50087 0.11265 0.50504 0.11914 0.50504 0.11929 " pathEditMode="relative" rAng="0" ptsTypes="AAAAAAAAA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04 0.11929 L 0.50504 0.11944 C 0.56658 0.11759 0.5349 0.11806 0.64914 0.11991 C 0.68021 0.12037 0.71129 0.1216 0.74245 0.12176 L 1.08056 0.12238 C 1.11745 0.12623 1.15599 0.13997 1.19132 0.1338 C 1.25521 0.12299 1.27058 0.11667 1.32839 0.11543 C 1.35356 0.11481 1.37882 0.11543 1.40417 0.11543 " pathEditMode="relative" rAng="0" ptsTypes="AAAAAAAA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57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.00015 L -3.61111E-6 0.00031 C 0.03559 -0.00494 0.03898 -0.00617 0.07639 -0.00833 C 0.08542 -0.0088 0.09445 -0.00864 0.10348 -0.0088 L 0.15877 -0.01096 C 0.17578 -0.01219 0.19289 -0.01312 0.20981 -0.01466 C 0.21754 -0.01543 0.22509 -0.01667 0.23256 -0.0179 C 0.23724 -0.01867 0.24132 -0.02037 0.2461 -0.02053 C 0.27396 -0.02161 0.30183 -0.0213 0.3296 -0.02161 C 0.33125 -0.02207 0.33872 -0.02407 0.34098 -0.02454 C 0.3421 -0.02469 0.34332 -0.02469 0.34427 -0.02485 C 0.34558 -0.025 0.34679 -0.02531 0.34809 -0.02546 L 0.34983 -0.02593 " pathEditMode="relative" rAng="0" ptsTypes="AAAAAAAAAAAAA"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91" y="-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12280"/>
          </a:xfrm>
          <a:custGeom>
            <a:avLst/>
            <a:gdLst/>
            <a:ahLst/>
            <a:cxnLst/>
            <a:rect l="l" t="t" r="r" b="b"/>
            <a:pathLst>
              <a:path w="18288000" h="10149840">
                <a:moveTo>
                  <a:pt x="0" y="0"/>
                </a:moveTo>
                <a:lnTo>
                  <a:pt x="18288000" y="0"/>
                </a:lnTo>
                <a:lnTo>
                  <a:pt x="18288000" y="10149840"/>
                </a:lnTo>
                <a:lnTo>
                  <a:pt x="0" y="10149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5442A0D-9C12-1A23-61E3-22E258F67448}"/>
              </a:ext>
            </a:extLst>
          </p:cNvPr>
          <p:cNvGrpSpPr/>
          <p:nvPr/>
        </p:nvGrpSpPr>
        <p:grpSpPr>
          <a:xfrm>
            <a:off x="7010400" y="1092200"/>
            <a:ext cx="3459913" cy="5181600"/>
            <a:chOff x="8229600" y="1104900"/>
            <a:chExt cx="5418470" cy="8077200"/>
          </a:xfrm>
        </p:grpSpPr>
        <p:pic>
          <p:nvPicPr>
            <p:cNvPr id="6" name="Picture 5" descr="A cartoon of a child wearing a red cape&#10;&#10;Description automatically generated">
              <a:extLst>
                <a:ext uri="{FF2B5EF4-FFF2-40B4-BE49-F238E27FC236}">
                  <a16:creationId xmlns:a16="http://schemas.microsoft.com/office/drawing/2014/main" xmlns="" id="{3AEFD662-C03D-DC1F-2AC8-5032873BD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0" y="1104900"/>
              <a:ext cx="5418470" cy="80772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EFC9DF6-2D1D-FE20-5B93-C834C11DA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49000" y="5981700"/>
              <a:ext cx="838201" cy="1219200"/>
            </a:xfrm>
            <a:prstGeom prst="rect">
              <a:avLst/>
            </a:prstGeom>
          </p:spPr>
        </p:pic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xmlns="" id="{1171C5D7-B9AB-AEE3-01A4-1565CA6C33D2}"/>
                </a:ext>
              </a:extLst>
            </p:cNvPr>
            <p:cNvSpPr/>
            <p:nvPr/>
          </p:nvSpPr>
          <p:spPr>
            <a:xfrm>
              <a:off x="11658600" y="54483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F860C74E-594B-23EE-0ED5-C499BFD07468}"/>
                </a:ext>
              </a:extLst>
            </p:cNvPr>
            <p:cNvSpPr/>
            <p:nvPr/>
          </p:nvSpPr>
          <p:spPr>
            <a:xfrm>
              <a:off x="10744200" y="4914900"/>
              <a:ext cx="2760934" cy="2438400"/>
            </a:xfrm>
            <a:custGeom>
              <a:avLst/>
              <a:gdLst/>
              <a:ahLst/>
              <a:cxnLst/>
              <a:rect l="l" t="t" r="r" b="b"/>
              <a:pathLst>
                <a:path w="3980134" h="4114800">
                  <a:moveTo>
                    <a:pt x="0" y="0"/>
                  </a:moveTo>
                  <a:lnTo>
                    <a:pt x="3980134" y="0"/>
                  </a:lnTo>
                  <a:lnTo>
                    <a:pt x="3980134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DD932B0-F6DC-63B2-6DC1-E0ABB29C00B8}"/>
              </a:ext>
            </a:extLst>
          </p:cNvPr>
          <p:cNvGrpSpPr/>
          <p:nvPr/>
        </p:nvGrpSpPr>
        <p:grpSpPr>
          <a:xfrm>
            <a:off x="-3708400" y="-533400"/>
            <a:ext cx="2438400" cy="2844800"/>
            <a:chOff x="2971800" y="1104900"/>
            <a:chExt cx="3657600" cy="426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392C372-8887-8CFA-6031-BE6140313601}"/>
                </a:ext>
              </a:extLst>
            </p:cNvPr>
            <p:cNvSpPr/>
            <p:nvPr/>
          </p:nvSpPr>
          <p:spPr>
            <a:xfrm>
              <a:off x="2971800" y="4152900"/>
              <a:ext cx="3657600" cy="1219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Calibri"/>
                </a:rPr>
                <a:t>40 - 24 = ?</a:t>
              </a:r>
            </a:p>
          </p:txBody>
        </p:sp>
        <p:pic>
          <p:nvPicPr>
            <p:cNvPr id="24" name="Picture 6">
              <a:extLst>
                <a:ext uri="{FF2B5EF4-FFF2-40B4-BE49-F238E27FC236}">
                  <a16:creationId xmlns:a16="http://schemas.microsoft.com/office/drawing/2014/main" xmlns="" id="{5D7BEC07-FD8D-B81D-46EC-729E3E957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3124200" y="1104900"/>
              <a:ext cx="3337563" cy="32766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54BF66E-14F2-C23A-21D9-D5717C35D5BB}"/>
              </a:ext>
            </a:extLst>
          </p:cNvPr>
          <p:cNvGrpSpPr/>
          <p:nvPr/>
        </p:nvGrpSpPr>
        <p:grpSpPr>
          <a:xfrm>
            <a:off x="3302000" y="4749800"/>
            <a:ext cx="1428077" cy="1473200"/>
            <a:chOff x="2362200" y="6743700"/>
            <a:chExt cx="2142116" cy="2209800"/>
          </a:xfrm>
        </p:grpSpPr>
        <p:sp>
          <p:nvSpPr>
            <p:cNvPr id="26" name="Freeform 2">
              <a:extLst>
                <a:ext uri="{FF2B5EF4-FFF2-40B4-BE49-F238E27FC236}">
                  <a16:creationId xmlns:a16="http://schemas.microsoft.com/office/drawing/2014/main" xmlns="" id="{539C290B-BF7B-527C-D3DC-A3E6F9D5AD13}"/>
                </a:ext>
              </a:extLst>
            </p:cNvPr>
            <p:cNvSpPr/>
            <p:nvPr/>
          </p:nvSpPr>
          <p:spPr>
            <a:xfrm>
              <a:off x="2362200" y="67437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6E36526-E10E-E022-E786-B7ED339CC004}"/>
                </a:ext>
              </a:extLst>
            </p:cNvPr>
            <p:cNvSpPr txBox="1"/>
            <p:nvPr/>
          </p:nvSpPr>
          <p:spPr>
            <a:xfrm>
              <a:off x="2667000" y="69723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>
                <a:defRPr/>
              </a:pPr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16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9DF29B6-0DDF-7327-3234-4794CB41E4AF}"/>
              </a:ext>
            </a:extLst>
          </p:cNvPr>
          <p:cNvGrpSpPr/>
          <p:nvPr/>
        </p:nvGrpSpPr>
        <p:grpSpPr>
          <a:xfrm>
            <a:off x="1219200" y="3937000"/>
            <a:ext cx="1428077" cy="1473200"/>
            <a:chOff x="6248400" y="7124700"/>
            <a:chExt cx="2142116" cy="2209800"/>
          </a:xfrm>
        </p:grpSpPr>
        <p:sp>
          <p:nvSpPr>
            <p:cNvPr id="27" name="Freeform 2">
              <a:extLst>
                <a:ext uri="{FF2B5EF4-FFF2-40B4-BE49-F238E27FC236}">
                  <a16:creationId xmlns:a16="http://schemas.microsoft.com/office/drawing/2014/main" xmlns="" id="{A5BF61B6-4922-707A-52B8-837348642915}"/>
                </a:ext>
              </a:extLst>
            </p:cNvPr>
            <p:cNvSpPr/>
            <p:nvPr/>
          </p:nvSpPr>
          <p:spPr>
            <a:xfrm>
              <a:off x="6248400" y="71247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68BA0CB-0C03-B8C7-3F8B-FE9B618FE0E6}"/>
                </a:ext>
              </a:extLst>
            </p:cNvPr>
            <p:cNvSpPr txBox="1"/>
            <p:nvPr/>
          </p:nvSpPr>
          <p:spPr>
            <a:xfrm>
              <a:off x="6553200" y="72771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>
                <a:defRPr/>
              </a:pPr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15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A415CF6E-CB79-A81D-6325-D5AF24661DC5}"/>
              </a:ext>
            </a:extLst>
          </p:cNvPr>
          <p:cNvGrpSpPr/>
          <p:nvPr/>
        </p:nvGrpSpPr>
        <p:grpSpPr>
          <a:xfrm>
            <a:off x="5283200" y="3327400"/>
            <a:ext cx="1428077" cy="1473200"/>
            <a:chOff x="7924800" y="4991100"/>
            <a:chExt cx="2142116" cy="2209800"/>
          </a:xfrm>
        </p:grpSpPr>
        <p:sp>
          <p:nvSpPr>
            <p:cNvPr id="28" name="Freeform 2">
              <a:extLst>
                <a:ext uri="{FF2B5EF4-FFF2-40B4-BE49-F238E27FC236}">
                  <a16:creationId xmlns:a16="http://schemas.microsoft.com/office/drawing/2014/main" xmlns="" id="{C6C8567A-E227-BAB5-7DE5-057E749B5A53}"/>
                </a:ext>
              </a:extLst>
            </p:cNvPr>
            <p:cNvSpPr/>
            <p:nvPr/>
          </p:nvSpPr>
          <p:spPr>
            <a:xfrm>
              <a:off x="7924800" y="4991100"/>
              <a:ext cx="2142116" cy="22098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D37BF29-6729-A3FD-7E98-C691519F4A14}"/>
                </a:ext>
              </a:extLst>
            </p:cNvPr>
            <p:cNvSpPr txBox="1"/>
            <p:nvPr/>
          </p:nvSpPr>
          <p:spPr>
            <a:xfrm>
              <a:off x="8229600" y="5219700"/>
              <a:ext cx="14478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>
                <a:defRPr/>
              </a:pPr>
              <a:r>
                <a:rPr lang="en-US" sz="4000" b="1" dirty="0">
                  <a:solidFill>
                    <a:srgbClr val="002060"/>
                  </a:solidFill>
                  <a:highlight>
                    <a:srgbClr val="FFFF00"/>
                  </a:highlight>
                  <a:latin typeface="Calibri"/>
                </a:rPr>
                <a:t>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558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37 0.08673 L 0.06337 0.08673 C 0.08229 0.09151 0.10131 0.09552 0.12006 0.10139 C 0.15599 0.11281 0.19132 0.13056 0.22752 0.13843 C 0.25261 0.14383 0.27804 0.14043 0.3033 0.14136 C 0.30556 0.14043 0.40044 0.09151 0.4342 0.09398 C 0.44514 0.09491 0.45582 0.1 0.46667 0.10293 C 0.48004 0.11713 0.46172 0.09907 0.49835 0.11173 C 0.50087 0.11265 0.50504 0.11914 0.50504 0.11914 " pathEditMode="relative" ptsTypes="AAAAAAAAA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04 0.11929 L 0.50504 0.11929 C 0.56658 0.1176 0.5349 0.11806 0.64914 0.11991 C 0.68021 0.12037 0.71129 0.12161 0.74245 0.12176 L 1.08056 0.12238 C 1.11745 0.12624 1.15599 0.13997 1.19132 0.1338 C 1.25521 0.123 1.27058 0.11667 1.32839 0.11544 C 1.35356 0.11482 1.37882 0.11544 1.40417 0.11544 " pathEditMode="relative" rAng="0" ptsTypes="AAAAAAAA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57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23457E-7 L -2.77778E-7 0.00031 C 0.04323 -0.02963 0.0474 -0.03688 0.0928 -0.04923 C 0.10373 -0.05216 0.11476 -0.05093 0.12569 -0.05247 L 0.19288 -0.06451 C 0.21354 -0.07176 0.23429 -0.07716 0.25486 -0.08657 C 0.26424 -0.09074 0.27335 -0.09815 0.28247 -0.10509 C 0.28811 -0.10941 0.29314 -0.11944 0.29896 -0.12037 C 0.33273 -0.1267 0.36658 -0.125 0.40035 -0.12716 C 0.40234 -0.12978 0.41137 -0.14167 0.41415 -0.14414 C 0.41545 -0.14522 0.41693 -0.14506 0.41814 -0.14583 C 0.41971 -0.14676 0.42118 -0.14799 0.42274 -0.14923 L 0.42483 -0.15247 " pathEditMode="relative" rAng="0" ptsTypes="AAAAAAAAAAAAA"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41" y="-76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12280"/>
          </a:xfrm>
          <a:custGeom>
            <a:avLst/>
            <a:gdLst/>
            <a:ahLst/>
            <a:cxnLst/>
            <a:rect l="l" t="t" r="r" b="b"/>
            <a:pathLst>
              <a:path w="18288000" h="10149840">
                <a:moveTo>
                  <a:pt x="0" y="0"/>
                </a:moveTo>
                <a:lnTo>
                  <a:pt x="18288000" y="0"/>
                </a:lnTo>
                <a:lnTo>
                  <a:pt x="18288000" y="10149840"/>
                </a:lnTo>
                <a:lnTo>
                  <a:pt x="0" y="10149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5442A0D-9C12-1A23-61E3-22E258F67448}"/>
              </a:ext>
            </a:extLst>
          </p:cNvPr>
          <p:cNvGrpSpPr/>
          <p:nvPr/>
        </p:nvGrpSpPr>
        <p:grpSpPr>
          <a:xfrm>
            <a:off x="5943600" y="1676400"/>
            <a:ext cx="3459913" cy="5181600"/>
            <a:chOff x="8229600" y="1104900"/>
            <a:chExt cx="5418470" cy="8077200"/>
          </a:xfrm>
        </p:grpSpPr>
        <p:pic>
          <p:nvPicPr>
            <p:cNvPr id="6" name="Picture 5" descr="A cartoon of a child wearing a red cape&#10;&#10;Description automatically generated">
              <a:extLst>
                <a:ext uri="{FF2B5EF4-FFF2-40B4-BE49-F238E27FC236}">
                  <a16:creationId xmlns:a16="http://schemas.microsoft.com/office/drawing/2014/main" xmlns="" id="{3AEFD662-C03D-DC1F-2AC8-5032873BD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0" y="1104900"/>
              <a:ext cx="5418470" cy="80772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EFC9DF6-2D1D-FE20-5B93-C834C11DA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49000" y="5981700"/>
              <a:ext cx="838201" cy="1219200"/>
            </a:xfrm>
            <a:prstGeom prst="rect">
              <a:avLst/>
            </a:prstGeom>
          </p:spPr>
        </p:pic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xmlns="" id="{1171C5D7-B9AB-AEE3-01A4-1565CA6C33D2}"/>
                </a:ext>
              </a:extLst>
            </p:cNvPr>
            <p:cNvSpPr/>
            <p:nvPr/>
          </p:nvSpPr>
          <p:spPr>
            <a:xfrm>
              <a:off x="11658600" y="54483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">
              <a:extLst>
                <a:ext uri="{FF2B5EF4-FFF2-40B4-BE49-F238E27FC236}">
                  <a16:creationId xmlns:a16="http://schemas.microsoft.com/office/drawing/2014/main" xmlns="" id="{45B56D7A-549A-EDB9-306E-8495601DEBB7}"/>
                </a:ext>
              </a:extLst>
            </p:cNvPr>
            <p:cNvSpPr/>
            <p:nvPr/>
          </p:nvSpPr>
          <p:spPr>
            <a:xfrm>
              <a:off x="10934517" y="5499847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xmlns="" id="{9E9EC072-921E-18E3-6EB0-964993709E09}"/>
                </a:ext>
              </a:extLst>
            </p:cNvPr>
            <p:cNvSpPr/>
            <p:nvPr/>
          </p:nvSpPr>
          <p:spPr>
            <a:xfrm>
              <a:off x="12286976" y="5499847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6247470" h="6631087">
                  <a:moveTo>
                    <a:pt x="0" y="0"/>
                  </a:moveTo>
                  <a:lnTo>
                    <a:pt x="6247470" y="0"/>
                  </a:lnTo>
                  <a:lnTo>
                    <a:pt x="6247470" y="6631087"/>
                  </a:lnTo>
                  <a:lnTo>
                    <a:pt x="0" y="6631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033346D3-AD5F-96F7-8F36-322F2FE42AF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398001" y="-228600"/>
            <a:ext cx="2966423" cy="2032000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D9ABF6D0-A681-A41E-6BF1-21315307F23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304800" y="0"/>
            <a:ext cx="1631897" cy="176284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EFDEF8B-4EA6-02A2-AA30-0900577EC19B}"/>
              </a:ext>
            </a:extLst>
          </p:cNvPr>
          <p:cNvGrpSpPr/>
          <p:nvPr/>
        </p:nvGrpSpPr>
        <p:grpSpPr>
          <a:xfrm>
            <a:off x="2133600" y="0"/>
            <a:ext cx="4417873" cy="4035251"/>
            <a:chOff x="1171837" y="713684"/>
            <a:chExt cx="5029200" cy="5029200"/>
          </a:xfrm>
        </p:grpSpPr>
        <p:pic>
          <p:nvPicPr>
            <p:cNvPr id="8" name="Picture 7" descr="Shape, circle&#10;&#10;Description automatically generated">
              <a:extLst>
                <a:ext uri="{FF2B5EF4-FFF2-40B4-BE49-F238E27FC236}">
                  <a16:creationId xmlns:a16="http://schemas.microsoft.com/office/drawing/2014/main" xmlns="" id="{4A255AF6-7319-0A19-8266-37254FD8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1837" y="713684"/>
              <a:ext cx="5029200" cy="50292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F33A912-ECF3-B29C-A963-0459E0491005}"/>
                </a:ext>
              </a:extLst>
            </p:cNvPr>
            <p:cNvSpPr txBox="1"/>
            <p:nvPr/>
          </p:nvSpPr>
          <p:spPr>
            <a:xfrm>
              <a:off x="2154966" y="2199906"/>
              <a:ext cx="3180595" cy="26467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630">
                <a:defRPr/>
              </a:pPr>
              <a:r>
                <a:rPr lang="en-US" altLang="zh-CN" sz="4400" b="1" dirty="0" err="1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Cảm</a:t>
              </a:r>
              <a:r>
                <a:rPr lang="en-US" altLang="zh-CN" sz="4400" b="1" dirty="0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4400" b="1" dirty="0" err="1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ơn</a:t>
              </a:r>
              <a:r>
                <a:rPr lang="en-US" altLang="zh-CN" sz="4400" b="1" dirty="0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4400" b="1" dirty="0" err="1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các</a:t>
              </a:r>
              <a:r>
                <a:rPr lang="en-US" altLang="zh-CN" sz="4400" b="1" dirty="0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4400" b="1" dirty="0" err="1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bạn</a:t>
              </a:r>
              <a:r>
                <a:rPr lang="en-US" altLang="zh-CN" sz="4400" b="1" dirty="0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4400" b="1" dirty="0" err="1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rất</a:t>
              </a:r>
              <a:r>
                <a:rPr lang="en-US" altLang="zh-CN" sz="4400" b="1" dirty="0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4400" b="1" dirty="0" err="1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nhiều</a:t>
              </a:r>
              <a:r>
                <a:rPr lang="en-US" altLang="zh-CN" sz="4400" b="1" dirty="0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4400" b="1" dirty="0" err="1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nhé</a:t>
              </a:r>
              <a:r>
                <a:rPr lang="en-US" altLang="zh-CN" sz="4400" b="1" dirty="0">
                  <a:solidFill>
                    <a:srgbClr val="FF0C56"/>
                  </a:solidFill>
                  <a:latin typeface="Calibri" panose="020F0502020204030204" pitchFamily="34" charset="0"/>
                  <a:ea typeface="印品黑体" panose="00000500000000000000" pitchFamily="2" charset="-122"/>
                  <a:cs typeface="Calibri" panose="020F0502020204030204" pitchFamily="34" charset="0"/>
                </a:rPr>
                <a:t>!</a:t>
              </a:r>
              <a:endParaRPr lang="en-US" sz="4400" dirty="0">
                <a:solidFill>
                  <a:srgbClr val="FF0C56"/>
                </a:solidFill>
                <a:latin typeface="Calibri"/>
              </a:endParaRPr>
            </a:p>
          </p:txBody>
        </p:sp>
      </p:grpSp>
      <p:sp>
        <p:nvSpPr>
          <p:cNvPr id="16" name="Freeform 6">
            <a:extLst>
              <a:ext uri="{FF2B5EF4-FFF2-40B4-BE49-F238E27FC236}">
                <a16:creationId xmlns:a16="http://schemas.microsoft.com/office/drawing/2014/main" xmlns="" id="{1DA92819-E456-1C81-E29D-064BB7F5CFAB}"/>
              </a:ext>
            </a:extLst>
          </p:cNvPr>
          <p:cNvSpPr/>
          <p:nvPr/>
        </p:nvSpPr>
        <p:spPr>
          <a:xfrm>
            <a:off x="7569200" y="3987800"/>
            <a:ext cx="1762969" cy="1564257"/>
          </a:xfrm>
          <a:custGeom>
            <a:avLst/>
            <a:gdLst/>
            <a:ahLst/>
            <a:cxnLst/>
            <a:rect l="l" t="t" r="r" b="b"/>
            <a:pathLst>
              <a:path w="3980134" h="4114800">
                <a:moveTo>
                  <a:pt x="0" y="0"/>
                </a:moveTo>
                <a:lnTo>
                  <a:pt x="3980134" y="0"/>
                </a:lnTo>
                <a:lnTo>
                  <a:pt x="39801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4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9">
            <a:extLst>
              <a:ext uri="{FF2B5EF4-FFF2-40B4-BE49-F238E27FC236}">
                <a16:creationId xmlns:a16="http://schemas.microsoft.com/office/drawing/2014/main" xmlns="" id="{5B58D063-B166-4D8D-943D-AC7D2E435B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010" b="100000" l="0" r="99914">
                        <a14:foregroundMark x1="15866" y1="38811" x2="15866" y2="38811"/>
                        <a14:foregroundMark x1="47513" y1="33172" x2="47513" y2="33172"/>
                        <a14:foregroundMark x1="77873" y1="56883" x2="77873" y2="56883"/>
                        <a14:foregroundMark x1="83362" y1="61856" x2="83362" y2="61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469"/>
          <a:stretch/>
        </p:blipFill>
        <p:spPr>
          <a:xfrm>
            <a:off x="7168835" y="-1306695"/>
            <a:ext cx="7081606" cy="816469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550" y="1619251"/>
            <a:ext cx="8589672" cy="337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3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 NK PowerSkills"/>
          <p:cNvPicPr>
            <a:picLocks/>
          </p:cNvPicPr>
          <p:nvPr/>
        </p:nvPicPr>
        <p:blipFill rotWithShape="1">
          <a:blip r:embed="rId5"/>
          <a:srcRect l="5122" b="517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11 NK PowerSkills"/>
          <p:cNvPicPr>
            <a:picLocks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624072" y="414337"/>
            <a:ext cx="8567928" cy="6029325"/>
          </a:xfrm>
          <a:prstGeom prst="rect">
            <a:avLst/>
          </a:prstGeom>
        </p:spPr>
      </p:pic>
      <p:pic>
        <p:nvPicPr>
          <p:cNvPr id="7" name="10 NK PowerSkills"/>
          <p:cNvPicPr>
            <a:picLocks/>
          </p:cNvPicPr>
          <p:nvPr/>
        </p:nvPicPr>
        <p:blipFill rotWithShape="1">
          <a:blip r:embed="rId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rcRect r="12485"/>
          <a:stretch/>
        </p:blipFill>
        <p:spPr>
          <a:xfrm flipH="1">
            <a:off x="174170" y="1156549"/>
            <a:ext cx="4273297" cy="5287113"/>
          </a:xfrm>
          <a:prstGeom prst="rect">
            <a:avLst/>
          </a:prstGeom>
        </p:spPr>
      </p:pic>
      <p:pic>
        <p:nvPicPr>
          <p:cNvPr id="1026" name="09 NK PowerSkills" descr="Káº¿t quáº£ hÃ¬nh áº£nh cho fire animation gif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236" y="3173886"/>
            <a:ext cx="3550993" cy="266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08 NK PowerSkills" descr="Káº¿t quáº£ hÃ¬nh áº£nh cho fire animation gif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201" y="2342602"/>
            <a:ext cx="3550993" cy="266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07 NK PowerSkills" descr="Káº¿t quáº£ hÃ¬nh áº£nh cho fire animation gif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388" y="3353502"/>
            <a:ext cx="3550993" cy="266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06 NK PowerSkills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904" y="626750"/>
            <a:ext cx="1719754" cy="675276"/>
          </a:xfrm>
          <a:prstGeom prst="rect">
            <a:avLst/>
          </a:prstGeom>
        </p:spPr>
      </p:pic>
      <p:pic>
        <p:nvPicPr>
          <p:cNvPr id="12" name="05 NK PowerSkills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3872" y="626750"/>
            <a:ext cx="1719754" cy="675276"/>
          </a:xfrm>
          <a:prstGeom prst="rect">
            <a:avLst/>
          </a:prstGeom>
        </p:spPr>
      </p:pic>
      <p:pic>
        <p:nvPicPr>
          <p:cNvPr id="13" name="04 NK PowerSkills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9841" y="626750"/>
            <a:ext cx="1719754" cy="675276"/>
          </a:xfrm>
          <a:prstGeom prst="rect">
            <a:avLst/>
          </a:prstGeom>
        </p:spPr>
      </p:pic>
      <p:pic>
        <p:nvPicPr>
          <p:cNvPr id="11" name="03 NK PowerSkills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0417" y="1242392"/>
            <a:ext cx="4714038" cy="4151339"/>
          </a:xfrm>
          <a:prstGeom prst="rect">
            <a:avLst/>
          </a:prstGeom>
        </p:spPr>
      </p:pic>
      <p:pic>
        <p:nvPicPr>
          <p:cNvPr id="14" name="02 NK PowerSkills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5888" y="626750"/>
            <a:ext cx="1719754" cy="675276"/>
          </a:xfrm>
          <a:prstGeom prst="rect">
            <a:avLst/>
          </a:prstGeom>
        </p:spPr>
      </p:pic>
      <p:pic>
        <p:nvPicPr>
          <p:cNvPr id="15" name="01 NK PowerSkills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1856" y="626750"/>
            <a:ext cx="1719754" cy="675276"/>
          </a:xfrm>
          <a:prstGeom prst="rect">
            <a:avLst/>
          </a:prstGeom>
        </p:spPr>
      </p:pic>
      <p:pic>
        <p:nvPicPr>
          <p:cNvPr id="2" name="Ghé thăm Fb.com/nkpowerskills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686" y="-169043"/>
            <a:ext cx="558971" cy="941425"/>
          </a:xfrm>
          <a:prstGeom prst="rect">
            <a:avLst/>
          </a:prstGeom>
        </p:spPr>
      </p:pic>
      <p:pic>
        <p:nvPicPr>
          <p:cNvPr id="17" name="Ghé thăm Fb.com/nkpowerskills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165" y="-169043"/>
            <a:ext cx="558971" cy="941425"/>
          </a:xfrm>
          <a:prstGeom prst="rect">
            <a:avLst/>
          </a:prstGeom>
        </p:spPr>
      </p:pic>
      <p:pic>
        <p:nvPicPr>
          <p:cNvPr id="18" name="Ghé thăm Fb.com/nkpowerskills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422" y="-169043"/>
            <a:ext cx="558971" cy="941425"/>
          </a:xfrm>
          <a:prstGeom prst="rect">
            <a:avLst/>
          </a:prstGeom>
        </p:spPr>
      </p:pic>
      <p:pic>
        <p:nvPicPr>
          <p:cNvPr id="19" name="Ghé thăm Fb.com/nkpowerskills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913" y="-140897"/>
            <a:ext cx="558971" cy="941425"/>
          </a:xfrm>
          <a:prstGeom prst="rect">
            <a:avLst/>
          </a:prstGeom>
        </p:spPr>
      </p:pic>
      <p:pic>
        <p:nvPicPr>
          <p:cNvPr id="20" name="Ghé thăm Fb.com/nkpowerskills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DF9E7"/>
              </a:clrFrom>
              <a:clrTo>
                <a:srgbClr val="FDF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366" y="-140897"/>
            <a:ext cx="558971" cy="9414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E12B132-D577-43EE-9E31-8AA25DA89F89}"/>
              </a:ext>
            </a:extLst>
          </p:cNvPr>
          <p:cNvSpPr txBox="1"/>
          <p:nvPr/>
        </p:nvSpPr>
        <p:spPr>
          <a:xfrm>
            <a:off x="1750438" y="2814060"/>
            <a:ext cx="8567928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Bấm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bấm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bấm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Sau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bấm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You Win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xoá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ạ</a:t>
            </a:r>
          </a:p>
        </p:txBody>
      </p:sp>
    </p:spTree>
    <p:extLst>
      <p:ext uri="{BB962C8B-B14F-4D97-AF65-F5344CB8AC3E}">
        <p14:creationId xmlns:p14="http://schemas.microsoft.com/office/powerpoint/2010/main" val="73437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3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3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6"/>
          <a:srcRect l="5122" b="517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5042" y="561058"/>
            <a:ext cx="10972800" cy="919401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56 – 19 = 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1543" y="3464350"/>
            <a:ext cx="5065486" cy="10556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37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58857" y="3464350"/>
            <a:ext cx="5065486" cy="10556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35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58857" y="4617363"/>
            <a:ext cx="5065486" cy="10556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47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543" y="4643768"/>
            <a:ext cx="5065486" cy="10556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36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0721" y="5760625"/>
            <a:ext cx="1091279" cy="1097375"/>
          </a:xfrm>
          <a:prstGeom prst="rect">
            <a:avLst/>
          </a:prstGeom>
        </p:spPr>
      </p:pic>
      <p:pic>
        <p:nvPicPr>
          <p:cNvPr id="4100" name="Picture 4" descr="Káº¿t quáº£ hÃ¬nh áº£nh cho right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336036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949" y="4541404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4500880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334617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98A8914-E480-4FCD-9369-47C82F10D59D}"/>
              </a:ext>
            </a:extLst>
          </p:cNvPr>
          <p:cNvGrpSpPr/>
          <p:nvPr/>
        </p:nvGrpSpPr>
        <p:grpSpPr>
          <a:xfrm>
            <a:off x="4119008" y="820793"/>
            <a:ext cx="4273297" cy="5287113"/>
            <a:chOff x="4279971" y="683223"/>
            <a:chExt cx="4273297" cy="5287113"/>
          </a:xfrm>
        </p:grpSpPr>
        <p:pic>
          <p:nvPicPr>
            <p:cNvPr id="13" name="Picture 12"/>
            <p:cNvPicPr>
              <a:picLocks/>
            </p:cNvPicPr>
            <p:nvPr/>
          </p:nvPicPr>
          <p:blipFill rotWithShape="1">
            <a:blip r:embed="rId11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rcRect r="12485"/>
            <a:stretch/>
          </p:blipFill>
          <p:spPr>
            <a:xfrm flipH="1">
              <a:off x="4279971" y="683223"/>
              <a:ext cx="4273297" cy="52871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3089" y="2385354"/>
              <a:ext cx="558971" cy="9414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40" y="3006094"/>
              <a:ext cx="558971" cy="9414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775" y="2694582"/>
              <a:ext cx="558971" cy="941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441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5"/>
          <a:srcRect l="5122" b="517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1543" y="467696"/>
            <a:ext cx="10972800" cy="71508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47 – 28 = 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1543" y="4436660"/>
            <a:ext cx="5065486" cy="119181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19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58857" y="4436660"/>
            <a:ext cx="5065486" cy="119181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58857" y="3195590"/>
            <a:ext cx="5065486" cy="119181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543" y="3221995"/>
            <a:ext cx="5065486" cy="119181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A.18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0721" y="5760625"/>
            <a:ext cx="1091279" cy="1097375"/>
          </a:xfrm>
          <a:prstGeom prst="rect">
            <a:avLst/>
          </a:prstGeom>
        </p:spPr>
      </p:pic>
      <p:pic>
        <p:nvPicPr>
          <p:cNvPr id="4100" name="Picture 4" descr="Káº¿t quáº£ hÃ¬nh áº£nh cho righ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433267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949" y="3119631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307910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431848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98A8914-E480-4FCD-9369-47C82F10D59D}"/>
              </a:ext>
            </a:extLst>
          </p:cNvPr>
          <p:cNvGrpSpPr/>
          <p:nvPr/>
        </p:nvGrpSpPr>
        <p:grpSpPr>
          <a:xfrm>
            <a:off x="4119008" y="984190"/>
            <a:ext cx="4273297" cy="5287113"/>
            <a:chOff x="4279971" y="683223"/>
            <a:chExt cx="4273297" cy="5287113"/>
          </a:xfrm>
        </p:grpSpPr>
        <p:pic>
          <p:nvPicPr>
            <p:cNvPr id="13" name="Picture 12"/>
            <p:cNvPicPr>
              <a:picLocks/>
            </p:cNvPicPr>
            <p:nvPr/>
          </p:nvPicPr>
          <p:blipFill rotWithShape="1">
            <a:blip r:embed="rId10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rcRect r="12485"/>
            <a:stretch/>
          </p:blipFill>
          <p:spPr>
            <a:xfrm flipH="1">
              <a:off x="4279971" y="683223"/>
              <a:ext cx="4273297" cy="52871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3089" y="2385354"/>
              <a:ext cx="558971" cy="9414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40" y="3006094"/>
              <a:ext cx="558971" cy="9414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775" y="2694582"/>
              <a:ext cx="558971" cy="941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781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5"/>
          <a:srcRect l="5122" b="517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1543" y="232229"/>
            <a:ext cx="10972800" cy="7831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– 18 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1543" y="3464350"/>
            <a:ext cx="5065486" cy="7831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58857" y="3464350"/>
            <a:ext cx="5065486" cy="7831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58857" y="4617363"/>
            <a:ext cx="5065486" cy="7831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D.15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1543" y="4643768"/>
            <a:ext cx="5065486" cy="78319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16</a:t>
            </a: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0721" y="5760625"/>
            <a:ext cx="1091279" cy="1097375"/>
          </a:xfrm>
          <a:prstGeom prst="rect">
            <a:avLst/>
          </a:prstGeom>
        </p:spPr>
      </p:pic>
      <p:pic>
        <p:nvPicPr>
          <p:cNvPr id="4100" name="Picture 4" descr="Káº¿t quáº£ hÃ¬nh áº£nh cho righ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336036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949" y="4541404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4500880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334617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98A8914-E480-4FCD-9369-47C82F10D59D}"/>
              </a:ext>
            </a:extLst>
          </p:cNvPr>
          <p:cNvGrpSpPr/>
          <p:nvPr/>
        </p:nvGrpSpPr>
        <p:grpSpPr>
          <a:xfrm>
            <a:off x="4119008" y="820793"/>
            <a:ext cx="4273297" cy="5287113"/>
            <a:chOff x="4279971" y="683223"/>
            <a:chExt cx="4273297" cy="5287113"/>
          </a:xfrm>
        </p:grpSpPr>
        <p:pic>
          <p:nvPicPr>
            <p:cNvPr id="13" name="Picture 12"/>
            <p:cNvPicPr>
              <a:picLocks/>
            </p:cNvPicPr>
            <p:nvPr/>
          </p:nvPicPr>
          <p:blipFill rotWithShape="1">
            <a:blip r:embed="rId10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rcRect r="12485"/>
            <a:stretch/>
          </p:blipFill>
          <p:spPr>
            <a:xfrm flipH="1">
              <a:off x="4279971" y="683223"/>
              <a:ext cx="4273297" cy="52871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3089" y="2385354"/>
              <a:ext cx="558971" cy="9414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40" y="3006094"/>
              <a:ext cx="558971" cy="9414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775" y="2694582"/>
              <a:ext cx="558971" cy="941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426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5"/>
          <a:srcRect l="5122" b="517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1543" y="232229"/>
            <a:ext cx="10972800" cy="71508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67 – 29 = 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46040" y="3226464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38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2897" y="3180041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28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175" y="4445867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29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46040" y="4405882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39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0721" y="5760625"/>
            <a:ext cx="1091279" cy="1097375"/>
          </a:xfrm>
          <a:prstGeom prst="rect">
            <a:avLst/>
          </a:prstGeom>
        </p:spPr>
      </p:pic>
      <p:pic>
        <p:nvPicPr>
          <p:cNvPr id="4100" name="Picture 4" descr="Káº¿t quáº£ hÃ¬nh áº£nh cho righ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97" y="3122481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446" y="4303518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720" y="4216571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720" y="3061868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98A8914-E480-4FCD-9369-47C82F10D59D}"/>
              </a:ext>
            </a:extLst>
          </p:cNvPr>
          <p:cNvGrpSpPr/>
          <p:nvPr/>
        </p:nvGrpSpPr>
        <p:grpSpPr>
          <a:xfrm>
            <a:off x="4125113" y="966951"/>
            <a:ext cx="4273297" cy="5287113"/>
            <a:chOff x="4279971" y="683223"/>
            <a:chExt cx="4273297" cy="5287113"/>
          </a:xfrm>
        </p:grpSpPr>
        <p:pic>
          <p:nvPicPr>
            <p:cNvPr id="13" name="Picture 12"/>
            <p:cNvPicPr>
              <a:picLocks/>
            </p:cNvPicPr>
            <p:nvPr/>
          </p:nvPicPr>
          <p:blipFill rotWithShape="1">
            <a:blip r:embed="rId10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rcRect r="12485"/>
            <a:stretch/>
          </p:blipFill>
          <p:spPr>
            <a:xfrm flipH="1">
              <a:off x="4279971" y="683223"/>
              <a:ext cx="4273297" cy="52871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3089" y="2385354"/>
              <a:ext cx="558971" cy="9414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40" y="3006094"/>
              <a:ext cx="558971" cy="9414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775" y="2694582"/>
              <a:ext cx="558971" cy="941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888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5"/>
          <a:srcRect l="5122" b="517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1543" y="232229"/>
            <a:ext cx="10972800" cy="919401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 – 14 = 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1543" y="3464350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16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58857" y="3464350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15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58857" y="4617363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543" y="4643768"/>
            <a:ext cx="5065486" cy="9875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6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0721" y="5760625"/>
            <a:ext cx="1091279" cy="1097375"/>
          </a:xfrm>
          <a:prstGeom prst="rect">
            <a:avLst/>
          </a:prstGeom>
        </p:spPr>
      </p:pic>
      <p:pic>
        <p:nvPicPr>
          <p:cNvPr id="4100" name="Picture 4" descr="Káº¿t quáº£ hÃ¬nh áº£nh cho righ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336036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949" y="4541404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4500880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wro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680" y="3346177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98A8914-E480-4FCD-9369-47C82F10D59D}"/>
              </a:ext>
            </a:extLst>
          </p:cNvPr>
          <p:cNvGrpSpPr/>
          <p:nvPr/>
        </p:nvGrpSpPr>
        <p:grpSpPr>
          <a:xfrm>
            <a:off x="3814209" y="1022199"/>
            <a:ext cx="4273297" cy="5287113"/>
            <a:chOff x="4279971" y="683223"/>
            <a:chExt cx="4273297" cy="5287113"/>
          </a:xfrm>
        </p:grpSpPr>
        <p:pic>
          <p:nvPicPr>
            <p:cNvPr id="13" name="Picture 12"/>
            <p:cNvPicPr>
              <a:picLocks/>
            </p:cNvPicPr>
            <p:nvPr/>
          </p:nvPicPr>
          <p:blipFill rotWithShape="1">
            <a:blip r:embed="rId10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rcRect r="12485"/>
            <a:stretch/>
          </p:blipFill>
          <p:spPr>
            <a:xfrm flipH="1">
              <a:off x="4279971" y="683223"/>
              <a:ext cx="4273297" cy="52871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3089" y="2385354"/>
              <a:ext cx="558971" cy="9414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40" y="3006094"/>
              <a:ext cx="558971" cy="9414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9E7"/>
                </a:clrFrom>
                <a:clrTo>
                  <a:srgbClr val="FD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775" y="2694582"/>
              <a:ext cx="558971" cy="941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11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um-ket-thuc-vide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>
            <a:extLst>
              <a:ext uri="{FF2B5EF4-FFF2-40B4-BE49-F238E27FC236}">
                <a16:creationId xmlns:a16="http://schemas.microsoft.com/office/drawing/2014/main" xmlns="" id="{C243E732-B52F-4F15-B12F-77C844FFE4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5109" r="29408" b="32774"/>
          <a:stretch>
            <a:fillRect/>
          </a:stretch>
        </p:blipFill>
        <p:spPr>
          <a:xfrm>
            <a:off x="287383" y="1265020"/>
            <a:ext cx="11904617" cy="3933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0BC5277-CA3B-4717-9AC2-7019326D7DDF}"/>
              </a:ext>
            </a:extLst>
          </p:cNvPr>
          <p:cNvSpPr txBox="1"/>
          <p:nvPr/>
        </p:nvSpPr>
        <p:spPr>
          <a:xfrm>
            <a:off x="2706583" y="2065877"/>
            <a:ext cx="73362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prstClr val="white"/>
                  </a:solidFill>
                </a:ln>
                <a:solidFill>
                  <a:srgbClr val="E71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 23: PHÉP TRỪ (CÓ NHỚ) SỐ CÓ HAI CHỮ SỐ </a:t>
            </a:r>
            <a:r>
              <a:rPr kumimoji="0" lang="en-US" sz="4000" b="1" i="0" u="none" strike="noStrike" kern="1200" cap="none" spc="0" normalizeH="0" baseline="0" noProof="0">
                <a:ln w="12700">
                  <a:solidFill>
                    <a:prstClr val="white"/>
                  </a:solidFill>
                </a:ln>
                <a:solidFill>
                  <a:srgbClr val="E71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12700">
                  <a:solidFill>
                    <a:prstClr val="white"/>
                  </a:solidFill>
                </a:ln>
                <a:solidFill>
                  <a:srgbClr val="E71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prstClr val="white"/>
                  </a:solidFill>
                </a:ln>
                <a:solidFill>
                  <a:srgbClr val="E71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 HAI CHỮ SỐ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prstClr val="white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4000" b="1" i="0" u="none" strike="noStrike" kern="1200" cap="none" spc="0" normalizeH="0" baseline="0" noProof="0" dirty="0" err="1">
                <a:ln w="12700">
                  <a:solidFill>
                    <a:prstClr val="white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prstClr val="white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  <p:sp>
        <p:nvSpPr>
          <p:cNvPr id="6" name="Rounded Rectangle 26">
            <a:extLst>
              <a:ext uri="{FF2B5EF4-FFF2-40B4-BE49-F238E27FC236}">
                <a16:creationId xmlns:a16="http://schemas.microsoft.com/office/drawing/2014/main" xmlns="" id="{8D117A4E-B45D-441C-B6B9-615B55FDB9C6}"/>
              </a:ext>
            </a:extLst>
          </p:cNvPr>
          <p:cNvSpPr/>
          <p:nvPr/>
        </p:nvSpPr>
        <p:spPr>
          <a:xfrm>
            <a:off x="3776938" y="685800"/>
            <a:ext cx="4256720" cy="973183"/>
          </a:xfrm>
          <a:custGeom>
            <a:avLst/>
            <a:gdLst>
              <a:gd name="connsiteX0" fmla="*/ 384287 w 4256720"/>
              <a:gd name="connsiteY0" fmla="*/ 447705 h 1345919"/>
              <a:gd name="connsiteX1" fmla="*/ 554063 w 4256720"/>
              <a:gd name="connsiteY1" fmla="*/ 215191 h 1345919"/>
              <a:gd name="connsiteX2" fmla="*/ 1379985 w 4256720"/>
              <a:gd name="connsiteY2" fmla="*/ 162071 h 1345919"/>
              <a:gd name="connsiteX3" fmla="*/ 2212706 w 4256720"/>
              <a:gd name="connsiteY3" fmla="*/ 106925 h 1345919"/>
              <a:gd name="connsiteX4" fmla="*/ 2537182 w 4256720"/>
              <a:gd name="connsiteY4" fmla="*/ 6231 h 1345919"/>
              <a:gd name="connsiteX5" fmla="*/ 2939600 w 4256720"/>
              <a:gd name="connsiteY5" fmla="*/ 77296 h 1345919"/>
              <a:gd name="connsiteX6" fmla="*/ 3494353 w 4256720"/>
              <a:gd name="connsiteY6" fmla="*/ 21497 h 1345919"/>
              <a:gd name="connsiteX7" fmla="*/ 3775671 w 4256720"/>
              <a:gd name="connsiteY7" fmla="*/ 173723 h 1345919"/>
              <a:gd name="connsiteX8" fmla="*/ 4136704 w 4256720"/>
              <a:gd name="connsiteY8" fmla="*/ 321462 h 1345919"/>
              <a:gd name="connsiteX9" fmla="*/ 4120544 w 4256720"/>
              <a:gd name="connsiteY9" fmla="*/ 481664 h 1345919"/>
              <a:gd name="connsiteX10" fmla="*/ 4238589 w 4256720"/>
              <a:gd name="connsiteY10" fmla="*/ 726609 h 1345919"/>
              <a:gd name="connsiteX11" fmla="*/ 3685610 w 4256720"/>
              <a:gd name="connsiteY11" fmla="*/ 941021 h 1345919"/>
              <a:gd name="connsiteX12" fmla="*/ 3487652 w 4256720"/>
              <a:gd name="connsiteY12" fmla="*/ 1124745 h 1345919"/>
              <a:gd name="connsiteX13" fmla="*/ 2813672 w 4256720"/>
              <a:gd name="connsiteY13" fmla="*/ 1146990 h 1345919"/>
              <a:gd name="connsiteX14" fmla="*/ 2332032 w 4256720"/>
              <a:gd name="connsiteY14" fmla="*/ 1342990 h 1345919"/>
              <a:gd name="connsiteX15" fmla="*/ 1623859 w 4256720"/>
              <a:gd name="connsiteY15" fmla="*/ 1223353 h 1345919"/>
              <a:gd name="connsiteX16" fmla="*/ 571898 w 4256720"/>
              <a:gd name="connsiteY16" fmla="*/ 1105149 h 1345919"/>
              <a:gd name="connsiteX17" fmla="*/ 109374 w 4256720"/>
              <a:gd name="connsiteY17" fmla="*/ 973610 h 1345919"/>
              <a:gd name="connsiteX18" fmla="*/ 208204 w 4256720"/>
              <a:gd name="connsiteY18" fmla="*/ 796055 h 1345919"/>
              <a:gd name="connsiteX19" fmla="*/ -493 w 4256720"/>
              <a:gd name="connsiteY19" fmla="*/ 613888 h 1345919"/>
              <a:gd name="connsiteX20" fmla="*/ 380641 w 4256720"/>
              <a:gd name="connsiteY20" fmla="*/ 451973 h 1345919"/>
              <a:gd name="connsiteX21" fmla="*/ 384287 w 4256720"/>
              <a:gd name="connsiteY21" fmla="*/ 447705 h 1345919"/>
              <a:gd name="connsiteX0" fmla="*/ 462425 w 4256720"/>
              <a:gd name="connsiteY0" fmla="*/ 815558 h 1345919"/>
              <a:gd name="connsiteX1" fmla="*/ 212836 w 4256720"/>
              <a:gd name="connsiteY1" fmla="*/ 790727 h 1345919"/>
              <a:gd name="connsiteX2" fmla="*/ 682651 w 4256720"/>
              <a:gd name="connsiteY2" fmla="*/ 1087296 h 1345919"/>
              <a:gd name="connsiteX3" fmla="*/ 573474 w 4256720"/>
              <a:gd name="connsiteY3" fmla="*/ 1099167 h 1345919"/>
              <a:gd name="connsiteX4" fmla="*/ 1623662 w 4256720"/>
              <a:gd name="connsiteY4" fmla="*/ 1217869 h 1345919"/>
              <a:gd name="connsiteX5" fmla="*/ 1557841 w 4256720"/>
              <a:gd name="connsiteY5" fmla="*/ 1163659 h 1345919"/>
              <a:gd name="connsiteX6" fmla="*/ 2840473 w 4256720"/>
              <a:gd name="connsiteY6" fmla="*/ 1082685 h 1345919"/>
              <a:gd name="connsiteX7" fmla="*/ 2814164 w 4256720"/>
              <a:gd name="connsiteY7" fmla="*/ 1142161 h 1345919"/>
              <a:gd name="connsiteX8" fmla="*/ 3362907 w 4256720"/>
              <a:gd name="connsiteY8" fmla="*/ 715144 h 1345919"/>
              <a:gd name="connsiteX9" fmla="*/ 3683245 w 4256720"/>
              <a:gd name="connsiteY9" fmla="*/ 937469 h 1345919"/>
              <a:gd name="connsiteX10" fmla="*/ 4118573 w 4256720"/>
              <a:gd name="connsiteY10" fmla="*/ 478362 h 1345919"/>
              <a:gd name="connsiteX11" fmla="*/ 3975894 w 4256720"/>
              <a:gd name="connsiteY11" fmla="*/ 561734 h 1345919"/>
              <a:gd name="connsiteX12" fmla="*/ 3776262 w 4256720"/>
              <a:gd name="connsiteY12" fmla="*/ 169049 h 1345919"/>
              <a:gd name="connsiteX13" fmla="*/ 3783751 w 4256720"/>
              <a:gd name="connsiteY13" fmla="*/ 208430 h 1345919"/>
              <a:gd name="connsiteX14" fmla="*/ 2865206 w 4256720"/>
              <a:gd name="connsiteY14" fmla="*/ 123126 h 1345919"/>
              <a:gd name="connsiteX15" fmla="*/ 2938319 w 4256720"/>
              <a:gd name="connsiteY15" fmla="*/ 72903 h 1345919"/>
              <a:gd name="connsiteX16" fmla="*/ 2181667 w 4256720"/>
              <a:gd name="connsiteY16" fmla="*/ 147054 h 1345919"/>
              <a:gd name="connsiteX17" fmla="*/ 2217041 w 4256720"/>
              <a:gd name="connsiteY17" fmla="*/ 103747 h 1345919"/>
              <a:gd name="connsiteX18" fmla="*/ 1379492 w 4256720"/>
              <a:gd name="connsiteY18" fmla="*/ 161759 h 1345919"/>
              <a:gd name="connsiteX19" fmla="*/ 1507588 w 4256720"/>
              <a:gd name="connsiteY19" fmla="*/ 203757 h 1345919"/>
              <a:gd name="connsiteX20" fmla="*/ 406654 w 4256720"/>
              <a:gd name="connsiteY20" fmla="*/ 491914 h 1345919"/>
              <a:gd name="connsiteX21" fmla="*/ 384287 w 4256720"/>
              <a:gd name="connsiteY21" fmla="*/ 447705 h 1345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56720" h="1345919" fill="none" extrusionOk="0">
                <a:moveTo>
                  <a:pt x="384287" y="447705"/>
                </a:moveTo>
                <a:cubicBezTo>
                  <a:pt x="350900" y="372262"/>
                  <a:pt x="429145" y="288269"/>
                  <a:pt x="554063" y="215191"/>
                </a:cubicBezTo>
                <a:cubicBezTo>
                  <a:pt x="746675" y="99843"/>
                  <a:pt x="1109927" y="100449"/>
                  <a:pt x="1379985" y="162071"/>
                </a:cubicBezTo>
                <a:cubicBezTo>
                  <a:pt x="1536496" y="59847"/>
                  <a:pt x="1945285" y="56077"/>
                  <a:pt x="2212706" y="106925"/>
                </a:cubicBezTo>
                <a:cubicBezTo>
                  <a:pt x="2275579" y="75291"/>
                  <a:pt x="2411492" y="2249"/>
                  <a:pt x="2537182" y="6231"/>
                </a:cubicBezTo>
                <a:cubicBezTo>
                  <a:pt x="2702665" y="-10569"/>
                  <a:pt x="2833646" y="30754"/>
                  <a:pt x="2939600" y="77296"/>
                </a:cubicBezTo>
                <a:cubicBezTo>
                  <a:pt x="3053219" y="36618"/>
                  <a:pt x="3335620" y="-1927"/>
                  <a:pt x="3494353" y="21497"/>
                </a:cubicBezTo>
                <a:cubicBezTo>
                  <a:pt x="3639484" y="63186"/>
                  <a:pt x="3741702" y="104932"/>
                  <a:pt x="3775671" y="173723"/>
                </a:cubicBezTo>
                <a:cubicBezTo>
                  <a:pt x="3966805" y="194427"/>
                  <a:pt x="4077381" y="238606"/>
                  <a:pt x="4136704" y="321462"/>
                </a:cubicBezTo>
                <a:cubicBezTo>
                  <a:pt x="4174063" y="368685"/>
                  <a:pt x="4182716" y="423376"/>
                  <a:pt x="4120544" y="481664"/>
                </a:cubicBezTo>
                <a:cubicBezTo>
                  <a:pt x="4231678" y="548467"/>
                  <a:pt x="4278051" y="630487"/>
                  <a:pt x="4238589" y="726609"/>
                </a:cubicBezTo>
                <a:cubicBezTo>
                  <a:pt x="4187846" y="884884"/>
                  <a:pt x="3945830" y="926019"/>
                  <a:pt x="3685610" y="941021"/>
                </a:cubicBezTo>
                <a:cubicBezTo>
                  <a:pt x="3679019" y="1010010"/>
                  <a:pt x="3589421" y="1070664"/>
                  <a:pt x="3487652" y="1124745"/>
                </a:cubicBezTo>
                <a:cubicBezTo>
                  <a:pt x="3309630" y="1191823"/>
                  <a:pt x="3017358" y="1181981"/>
                  <a:pt x="2813672" y="1146990"/>
                </a:cubicBezTo>
                <a:cubicBezTo>
                  <a:pt x="2749217" y="1204212"/>
                  <a:pt x="2566444" y="1341891"/>
                  <a:pt x="2332032" y="1342990"/>
                </a:cubicBezTo>
                <a:cubicBezTo>
                  <a:pt x="2087428" y="1382157"/>
                  <a:pt x="1796122" y="1318262"/>
                  <a:pt x="1623859" y="1223353"/>
                </a:cubicBezTo>
                <a:cubicBezTo>
                  <a:pt x="1291146" y="1272739"/>
                  <a:pt x="787631" y="1259394"/>
                  <a:pt x="571898" y="1105149"/>
                </a:cubicBezTo>
                <a:cubicBezTo>
                  <a:pt x="362423" y="1093251"/>
                  <a:pt x="182433" y="1069325"/>
                  <a:pt x="109374" y="973610"/>
                </a:cubicBezTo>
                <a:cubicBezTo>
                  <a:pt x="71873" y="909288"/>
                  <a:pt x="115040" y="836414"/>
                  <a:pt x="208204" y="796055"/>
                </a:cubicBezTo>
                <a:cubicBezTo>
                  <a:pt x="68178" y="775849"/>
                  <a:pt x="-9822" y="694370"/>
                  <a:pt x="-493" y="613888"/>
                </a:cubicBezTo>
                <a:cubicBezTo>
                  <a:pt x="16593" y="536006"/>
                  <a:pt x="180189" y="456950"/>
                  <a:pt x="380641" y="451973"/>
                </a:cubicBezTo>
                <a:cubicBezTo>
                  <a:pt x="381504" y="450830"/>
                  <a:pt x="383145" y="449394"/>
                  <a:pt x="384287" y="447705"/>
                </a:cubicBezTo>
                <a:close/>
              </a:path>
              <a:path w="4256720" h="1345919" fill="none" extrusionOk="0">
                <a:moveTo>
                  <a:pt x="462425" y="815558"/>
                </a:moveTo>
                <a:cubicBezTo>
                  <a:pt x="374056" y="832980"/>
                  <a:pt x="284838" y="812291"/>
                  <a:pt x="212836" y="790727"/>
                </a:cubicBezTo>
                <a:moveTo>
                  <a:pt x="682651" y="1087296"/>
                </a:moveTo>
                <a:cubicBezTo>
                  <a:pt x="642071" y="1095848"/>
                  <a:pt x="611459" y="1099640"/>
                  <a:pt x="573474" y="1099167"/>
                </a:cubicBezTo>
                <a:moveTo>
                  <a:pt x="1623662" y="1217869"/>
                </a:moveTo>
                <a:cubicBezTo>
                  <a:pt x="1597113" y="1199099"/>
                  <a:pt x="1580121" y="1178549"/>
                  <a:pt x="1557841" y="1163659"/>
                </a:cubicBezTo>
                <a:moveTo>
                  <a:pt x="2840473" y="1082685"/>
                </a:moveTo>
                <a:cubicBezTo>
                  <a:pt x="2838749" y="1101391"/>
                  <a:pt x="2827199" y="1120094"/>
                  <a:pt x="2814164" y="1142161"/>
                </a:cubicBezTo>
                <a:moveTo>
                  <a:pt x="3362907" y="715144"/>
                </a:moveTo>
                <a:cubicBezTo>
                  <a:pt x="3560259" y="746670"/>
                  <a:pt x="3686304" y="850349"/>
                  <a:pt x="3683245" y="937469"/>
                </a:cubicBezTo>
                <a:moveTo>
                  <a:pt x="4118573" y="478362"/>
                </a:moveTo>
                <a:cubicBezTo>
                  <a:pt x="4085855" y="509177"/>
                  <a:pt x="4036457" y="532949"/>
                  <a:pt x="3975894" y="561734"/>
                </a:cubicBezTo>
                <a:moveTo>
                  <a:pt x="3776262" y="169049"/>
                </a:moveTo>
                <a:cubicBezTo>
                  <a:pt x="3780623" y="179523"/>
                  <a:pt x="3783245" y="194093"/>
                  <a:pt x="3783751" y="208430"/>
                </a:cubicBezTo>
                <a:moveTo>
                  <a:pt x="2865206" y="123126"/>
                </a:moveTo>
                <a:cubicBezTo>
                  <a:pt x="2884312" y="104437"/>
                  <a:pt x="2904080" y="86578"/>
                  <a:pt x="2938319" y="72903"/>
                </a:cubicBezTo>
                <a:moveTo>
                  <a:pt x="2181667" y="147054"/>
                </a:moveTo>
                <a:cubicBezTo>
                  <a:pt x="2193304" y="131359"/>
                  <a:pt x="2198239" y="118258"/>
                  <a:pt x="2217041" y="103747"/>
                </a:cubicBezTo>
                <a:moveTo>
                  <a:pt x="1379492" y="161759"/>
                </a:moveTo>
                <a:cubicBezTo>
                  <a:pt x="1429554" y="168899"/>
                  <a:pt x="1470934" y="185648"/>
                  <a:pt x="1507588" y="203757"/>
                </a:cubicBezTo>
                <a:moveTo>
                  <a:pt x="406654" y="491914"/>
                </a:moveTo>
                <a:cubicBezTo>
                  <a:pt x="398289" y="480767"/>
                  <a:pt x="387026" y="464837"/>
                  <a:pt x="384287" y="447705"/>
                </a:cubicBezTo>
              </a:path>
              <a:path w="4256720" h="1345919" stroke="0" extrusionOk="0">
                <a:moveTo>
                  <a:pt x="384287" y="447705"/>
                </a:moveTo>
                <a:cubicBezTo>
                  <a:pt x="355340" y="385585"/>
                  <a:pt x="430774" y="263872"/>
                  <a:pt x="554063" y="215191"/>
                </a:cubicBezTo>
                <a:cubicBezTo>
                  <a:pt x="795650" y="137250"/>
                  <a:pt x="1148338" y="63211"/>
                  <a:pt x="1379985" y="162071"/>
                </a:cubicBezTo>
                <a:cubicBezTo>
                  <a:pt x="1568233" y="50816"/>
                  <a:pt x="1894515" y="2851"/>
                  <a:pt x="2212706" y="106925"/>
                </a:cubicBezTo>
                <a:cubicBezTo>
                  <a:pt x="2278460" y="54480"/>
                  <a:pt x="2405007" y="-7005"/>
                  <a:pt x="2537182" y="6231"/>
                </a:cubicBezTo>
                <a:cubicBezTo>
                  <a:pt x="2697128" y="-18120"/>
                  <a:pt x="2855295" y="48290"/>
                  <a:pt x="2939600" y="77296"/>
                </a:cubicBezTo>
                <a:cubicBezTo>
                  <a:pt x="3088854" y="47075"/>
                  <a:pt x="3288301" y="-30280"/>
                  <a:pt x="3494353" y="21497"/>
                </a:cubicBezTo>
                <a:cubicBezTo>
                  <a:pt x="3631368" y="62517"/>
                  <a:pt x="3737077" y="106599"/>
                  <a:pt x="3775671" y="173723"/>
                </a:cubicBezTo>
                <a:cubicBezTo>
                  <a:pt x="3941563" y="215570"/>
                  <a:pt x="4097257" y="252888"/>
                  <a:pt x="4136704" y="321462"/>
                </a:cubicBezTo>
                <a:cubicBezTo>
                  <a:pt x="4173652" y="373270"/>
                  <a:pt x="4173132" y="439037"/>
                  <a:pt x="4120544" y="481664"/>
                </a:cubicBezTo>
                <a:cubicBezTo>
                  <a:pt x="4247678" y="539453"/>
                  <a:pt x="4282038" y="631521"/>
                  <a:pt x="4238589" y="726609"/>
                </a:cubicBezTo>
                <a:cubicBezTo>
                  <a:pt x="4216434" y="860648"/>
                  <a:pt x="3935747" y="874285"/>
                  <a:pt x="3685610" y="941021"/>
                </a:cubicBezTo>
                <a:cubicBezTo>
                  <a:pt x="3678864" y="1015039"/>
                  <a:pt x="3617996" y="1087266"/>
                  <a:pt x="3487652" y="1124745"/>
                </a:cubicBezTo>
                <a:cubicBezTo>
                  <a:pt x="3287227" y="1204926"/>
                  <a:pt x="3001421" y="1192363"/>
                  <a:pt x="2813672" y="1146990"/>
                </a:cubicBezTo>
                <a:cubicBezTo>
                  <a:pt x="2721499" y="1202668"/>
                  <a:pt x="2543566" y="1340287"/>
                  <a:pt x="2332032" y="1342990"/>
                </a:cubicBezTo>
                <a:cubicBezTo>
                  <a:pt x="2055036" y="1372192"/>
                  <a:pt x="1777484" y="1310823"/>
                  <a:pt x="1623859" y="1223353"/>
                </a:cubicBezTo>
                <a:cubicBezTo>
                  <a:pt x="1321220" y="1315025"/>
                  <a:pt x="799119" y="1311469"/>
                  <a:pt x="571898" y="1105149"/>
                </a:cubicBezTo>
                <a:cubicBezTo>
                  <a:pt x="348766" y="1135550"/>
                  <a:pt x="165259" y="1040713"/>
                  <a:pt x="109374" y="973610"/>
                </a:cubicBezTo>
                <a:cubicBezTo>
                  <a:pt x="64707" y="920432"/>
                  <a:pt x="121770" y="851861"/>
                  <a:pt x="208204" y="796055"/>
                </a:cubicBezTo>
                <a:cubicBezTo>
                  <a:pt x="66765" y="765036"/>
                  <a:pt x="-10669" y="672668"/>
                  <a:pt x="-493" y="613888"/>
                </a:cubicBezTo>
                <a:cubicBezTo>
                  <a:pt x="5263" y="511258"/>
                  <a:pt x="142693" y="454395"/>
                  <a:pt x="380641" y="451973"/>
                </a:cubicBezTo>
                <a:cubicBezTo>
                  <a:pt x="381830" y="450628"/>
                  <a:pt x="383279" y="448943"/>
                  <a:pt x="384287" y="447705"/>
                </a:cubicBezTo>
                <a:close/>
              </a:path>
              <a:path w="4256720" h="1345919" fill="none" stroke="0" extrusionOk="0">
                <a:moveTo>
                  <a:pt x="462425" y="815558"/>
                </a:moveTo>
                <a:cubicBezTo>
                  <a:pt x="363164" y="811196"/>
                  <a:pt x="286860" y="815574"/>
                  <a:pt x="212836" y="790727"/>
                </a:cubicBezTo>
                <a:moveTo>
                  <a:pt x="682651" y="1087296"/>
                </a:moveTo>
                <a:cubicBezTo>
                  <a:pt x="645559" y="1090222"/>
                  <a:pt x="612184" y="1091377"/>
                  <a:pt x="573474" y="1099167"/>
                </a:cubicBezTo>
                <a:moveTo>
                  <a:pt x="1623662" y="1217869"/>
                </a:moveTo>
                <a:cubicBezTo>
                  <a:pt x="1602968" y="1200968"/>
                  <a:pt x="1573802" y="1188872"/>
                  <a:pt x="1557841" y="1163659"/>
                </a:cubicBezTo>
                <a:moveTo>
                  <a:pt x="2840473" y="1082685"/>
                </a:moveTo>
                <a:cubicBezTo>
                  <a:pt x="2837977" y="1104600"/>
                  <a:pt x="2828598" y="1128006"/>
                  <a:pt x="2814164" y="1142161"/>
                </a:cubicBezTo>
                <a:moveTo>
                  <a:pt x="3362907" y="715144"/>
                </a:moveTo>
                <a:cubicBezTo>
                  <a:pt x="3564349" y="738296"/>
                  <a:pt x="3689904" y="853806"/>
                  <a:pt x="3683245" y="937469"/>
                </a:cubicBezTo>
                <a:moveTo>
                  <a:pt x="4118573" y="478362"/>
                </a:moveTo>
                <a:cubicBezTo>
                  <a:pt x="4072783" y="512304"/>
                  <a:pt x="4029310" y="546596"/>
                  <a:pt x="3975894" y="561734"/>
                </a:cubicBezTo>
                <a:moveTo>
                  <a:pt x="3776262" y="169049"/>
                </a:moveTo>
                <a:cubicBezTo>
                  <a:pt x="3780801" y="181304"/>
                  <a:pt x="3785089" y="195879"/>
                  <a:pt x="3783751" y="208430"/>
                </a:cubicBezTo>
                <a:moveTo>
                  <a:pt x="2865206" y="123126"/>
                </a:moveTo>
                <a:cubicBezTo>
                  <a:pt x="2879167" y="107469"/>
                  <a:pt x="2908578" y="86595"/>
                  <a:pt x="2938319" y="72903"/>
                </a:cubicBezTo>
                <a:moveTo>
                  <a:pt x="2181667" y="147054"/>
                </a:moveTo>
                <a:cubicBezTo>
                  <a:pt x="2184888" y="131007"/>
                  <a:pt x="2204430" y="117699"/>
                  <a:pt x="2217041" y="103747"/>
                </a:cubicBezTo>
                <a:moveTo>
                  <a:pt x="1379492" y="161759"/>
                </a:moveTo>
                <a:cubicBezTo>
                  <a:pt x="1428958" y="172808"/>
                  <a:pt x="1470030" y="188348"/>
                  <a:pt x="1507588" y="203757"/>
                </a:cubicBezTo>
                <a:moveTo>
                  <a:pt x="406654" y="491914"/>
                </a:moveTo>
                <a:cubicBezTo>
                  <a:pt x="396751" y="476266"/>
                  <a:pt x="390896" y="460059"/>
                  <a:pt x="384287" y="447705"/>
                </a:cubicBezTo>
              </a:path>
            </a:pathLst>
          </a:custGeom>
          <a:ln w="19050"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22225">
                  <a:solidFill>
                    <a:srgbClr val="349294"/>
                  </a:solidFill>
                  <a:prstDash val="solid"/>
                </a:ln>
                <a:solidFill>
                  <a:srgbClr val="349294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Toán</a:t>
            </a:r>
            <a:endParaRPr kumimoji="0" lang="en-US" sz="4800" b="1" i="0" u="none" strike="noStrike" kern="1200" cap="none" spc="0" normalizeH="0" baseline="0" noProof="0" dirty="0">
              <a:ln w="22225">
                <a:solidFill>
                  <a:srgbClr val="349294"/>
                </a:solidFill>
                <a:prstDash val="solid"/>
              </a:ln>
              <a:solidFill>
                <a:srgbClr val="349294">
                  <a:lumMod val="40000"/>
                  <a:lumOff val="60000"/>
                </a:srgb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10" name="Picture 9" descr="A picture containing vector graphics, businesscard&#10;&#10;Description automatically generated">
            <a:extLst>
              <a:ext uri="{FF2B5EF4-FFF2-40B4-BE49-F238E27FC236}">
                <a16:creationId xmlns:a16="http://schemas.microsoft.com/office/drawing/2014/main" xmlns="" id="{5FE75F33-4916-4412-96A2-F2CC365DAB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08" y1="49894" x2="13453" y2="51271"/>
                        <a14:foregroundMark x1="21610" y1="29025" x2="24788" y2="34110"/>
                        <a14:foregroundMark x1="35487" y1="16843" x2="34852" y2="21610"/>
                        <a14:foregroundMark x1="57945" y1="16208" x2="57733" y2="22034"/>
                        <a14:foregroundMark x1="73411" y1="23093" x2="70657" y2="29237"/>
                        <a14:foregroundMark x1="84852" y1="35699" x2="85593" y2="38771"/>
                        <a14:foregroundMark x1="85593" y1="56992" x2="84958" y2="60593"/>
                        <a14:foregroundMark x1="67373" y1="81992" x2="30508" y2="84746"/>
                        <a14:foregroundMark x1="30508" y1="84746" x2="26059" y2="77225"/>
                        <a14:foregroundMark x1="26059" y1="77225" x2="30297" y2="71398"/>
                        <a14:foregroundMark x1="30297" y1="71398" x2="37394" y2="68220"/>
                        <a14:foregroundMark x1="37394" y1="68220" x2="37712" y2="68220"/>
                        <a14:foregroundMark x1="61758" y1="67479" x2="72987" y2="72458"/>
                        <a14:foregroundMark x1="72987" y1="72458" x2="74576" y2="79661"/>
                        <a14:foregroundMark x1="74576" y1="79661" x2="69174" y2="84428"/>
                        <a14:foregroundMark x1="69174" y1="84428" x2="58581" y2="85593"/>
                        <a14:foregroundMark x1="73517" y1="86017" x2="81038" y2="82097"/>
                        <a14:foregroundMark x1="81038" y1="82097" x2="76059" y2="72775"/>
                        <a14:foregroundMark x1="76059" y1="72775" x2="69174" y2="68008"/>
                        <a14:foregroundMark x1="69174" y1="68008" x2="59428" y2="66737"/>
                        <a14:foregroundMark x1="50000" y1="60911" x2="50000" y2="60911"/>
                        <a14:foregroundMark x1="32627" y1="67161" x2="23305" y2="75530"/>
                        <a14:foregroundMark x1="23305" y1="75530" x2="18326" y2="84746"/>
                        <a14:foregroundMark x1="18326" y1="84746" x2="25636" y2="88453"/>
                        <a14:foregroundMark x1="25636" y1="88453" x2="31992" y2="87288"/>
                        <a14:foregroundMark x1="16737" y1="84958" x2="16737" y2="84958"/>
                        <a14:foregroundMark x1="19068" y1="82309" x2="19068" y2="82309"/>
                        <a14:foregroundMark x1="16314" y1="82945" x2="16314" y2="82945"/>
                        <a14:foregroundMark x1="15890" y1="86017" x2="15042" y2="86441"/>
                        <a14:foregroundMark x1="15572" y1="82839" x2="15572" y2="82839"/>
                        <a14:foregroundMark x1="15784" y1="82945" x2="15784" y2="82945"/>
                        <a14:foregroundMark x1="15466" y1="83792" x2="15466" y2="83792"/>
                        <a14:foregroundMark x1="15360" y1="84110" x2="15360" y2="84110"/>
                        <a14:foregroundMark x1="29555" y1="81674" x2="29555" y2="81674"/>
                        <a14:foregroundMark x1="31356" y1="80403" x2="31356" y2="80403"/>
                        <a14:foregroundMark x1="31674" y1="80403" x2="32839" y2="80403"/>
                        <a14:foregroundMark x1="33581" y1="80403" x2="33581" y2="80403"/>
                        <a14:foregroundMark x1="35699" y1="81992" x2="32097" y2="72987"/>
                        <a14:foregroundMark x1="24682" y1="78708" x2="29979" y2="77860"/>
                        <a14:foregroundMark x1="34534" y1="71081" x2="36123" y2="83581"/>
                        <a14:foregroundMark x1="36123" y1="83581" x2="44597" y2="82521"/>
                        <a14:foregroundMark x1="44597" y1="82521" x2="38877" y2="77436"/>
                        <a14:foregroundMark x1="38877" y1="77436" x2="38347" y2="70021"/>
                        <a14:foregroundMark x1="38347" y1="70021" x2="30191" y2="72246"/>
                        <a14:foregroundMark x1="30191" y1="72246" x2="32945" y2="73411"/>
                        <a14:foregroundMark x1="32097" y1="66314" x2="43008" y2="67055"/>
                        <a14:foregroundMark x1="43008" y1="67055" x2="36229" y2="69597"/>
                        <a14:foregroundMark x1="36229" y1="69597" x2="32627" y2="68326"/>
                        <a14:foregroundMark x1="64513" y1="71928" x2="57733" y2="77860"/>
                        <a14:foregroundMark x1="57733" y1="77860" x2="63136" y2="83475"/>
                        <a14:foregroundMark x1="63136" y1="83475" x2="71504" y2="80403"/>
                        <a14:foregroundMark x1="71504" y1="80403" x2="65678" y2="70975"/>
                        <a14:foregroundMark x1="65678" y1="70975" x2="63453" y2="71610"/>
                        <a14:foregroundMark x1="80085" y1="82839" x2="84746" y2="89936"/>
                        <a14:foregroundMark x1="84746" y1="89936" x2="83898" y2="81356"/>
                        <a14:foregroundMark x1="83898" y1="81356" x2="79979" y2="78072"/>
                        <a14:foregroundMark x1="68114" y1="75530" x2="59110" y2="76801"/>
                        <a14:foregroundMark x1="59110" y1="76801" x2="65466" y2="79873"/>
                        <a14:foregroundMark x1="65466" y1="79873" x2="70975" y2="75953"/>
                        <a14:foregroundMark x1="49894" y1="78708" x2="56674" y2="75318"/>
                        <a14:foregroundMark x1="56674" y1="75318" x2="47775" y2="76483"/>
                        <a14:foregroundMark x1="47775" y1="76483" x2="46822" y2="77436"/>
                        <a14:foregroundMark x1="44809" y1="77225" x2="48199" y2="75636"/>
                        <a14:foregroundMark x1="52013" y1="78284" x2="56144" y2="79449"/>
                        <a14:foregroundMark x1="41102" y1="76801" x2="40572" y2="75212"/>
                        <a14:foregroundMark x1="41525" y1="78284" x2="41949" y2="78284"/>
                        <a14:foregroundMark x1="41949" y1="78284" x2="41949" y2="78284"/>
                        <a14:foregroundMark x1="71716" y1="64513" x2="71716" y2="64513"/>
                        <a14:foregroundMark x1="57521" y1="14725" x2="57521" y2="14725"/>
                        <a14:foregroundMark x1="56568" y1="14725" x2="56568" y2="14725"/>
                        <a14:foregroundMark x1="36123" y1="15996" x2="36123" y2="15996"/>
                        <a14:foregroundMark x1="36123" y1="15996" x2="36123" y2="15996"/>
                        <a14:foregroundMark x1="38877" y1="14831" x2="35699" y2="21292"/>
                        <a14:foregroundMark x1="35699" y1="21292" x2="38136" y2="21504"/>
                        <a14:foregroundMark x1="43326" y1="11017" x2="43326" y2="11017"/>
                        <a14:foregroundMark x1="43008" y1="10487" x2="42373" y2="11017"/>
                        <a14:foregroundMark x1="43432" y1="42797" x2="43432" y2="42797"/>
                        <a14:foregroundMark x1="43432" y1="42797" x2="43432" y2="42797"/>
                        <a14:foregroundMark x1="43962" y1="40678" x2="43962" y2="40678"/>
                        <a14:foregroundMark x1="43962" y1="40678" x2="43962" y2="40678"/>
                        <a14:foregroundMark x1="54449" y1="41102" x2="54449" y2="41102"/>
                        <a14:foregroundMark x1="54449" y1="41102" x2="54449" y2="41102"/>
                        <a14:foregroundMark x1="57521" y1="41843" x2="57521" y2="41843"/>
                        <a14:foregroundMark x1="57521" y1="41843" x2="57521" y2="41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" y="3429000"/>
            <a:ext cx="3671394" cy="3671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84294" y="184666"/>
            <a:ext cx="9063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Thứ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</a:t>
            </a:r>
            <a:r>
              <a:rPr lang="en-US" sz="3200" b="1" dirty="0" smtClean="0"/>
              <a:t> ngày </a:t>
            </a:r>
            <a:r>
              <a:rPr lang="en-US" sz="3200" b="1" dirty="0" err="1" smtClean="0"/>
              <a:t>ngày</a:t>
            </a:r>
            <a:r>
              <a:rPr lang="en-US" sz="3200" b="1" dirty="0" smtClean="0"/>
              <a:t> 25 </a:t>
            </a:r>
            <a:r>
              <a:rPr lang="en-US" sz="3200" b="1" dirty="0" err="1" smtClean="0"/>
              <a:t>tháng</a:t>
            </a:r>
            <a:r>
              <a:rPr lang="en-US" sz="3200" b="1" dirty="0" smtClean="0"/>
              <a:t> 12 </a:t>
            </a:r>
            <a:r>
              <a:rPr lang="en-US" sz="3200" b="1" dirty="0" err="1" smtClean="0"/>
              <a:t>năm</a:t>
            </a:r>
            <a:r>
              <a:rPr lang="en-US" sz="3200" b="1" dirty="0" smtClean="0"/>
              <a:t> 2025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6927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FLOWERS 16X9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1 Tùy chỉn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7EB73C"/>
      </a:accent1>
      <a:accent2>
        <a:srgbClr val="7EB73C"/>
      </a:accent2>
      <a:accent3>
        <a:srgbClr val="7EB73C"/>
      </a:accent3>
      <a:accent4>
        <a:srgbClr val="7EB73C"/>
      </a:accent4>
      <a:accent5>
        <a:srgbClr val="7EB73C"/>
      </a:accent5>
      <a:accent6>
        <a:srgbClr val="7EB73C"/>
      </a:accent6>
      <a:hlink>
        <a:srgbClr val="686355"/>
      </a:hlink>
      <a:folHlink>
        <a:srgbClr val="BFBFBF"/>
      </a:folHlink>
    </a:clrScheme>
    <a:fontScheme name="j0gvy2kl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535</Words>
  <Application>Microsoft Office PowerPoint</Application>
  <PresentationFormat>Custom</PresentationFormat>
  <Paragraphs>159</Paragraphs>
  <Slides>27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16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Office Theme</vt:lpstr>
      <vt:lpstr>1_Office 主题</vt:lpstr>
      <vt:lpstr>千图网海量PPT模板www.58pic.com​​</vt:lpstr>
      <vt:lpstr>2_Office 主题</vt:lpstr>
      <vt:lpstr>https://www.freeppt7.com</vt:lpstr>
      <vt:lpstr>1_Office Theme</vt:lpstr>
      <vt:lpstr>3_Office Theme</vt:lpstr>
      <vt:lpstr>1_Office 主题​​</vt:lpstr>
      <vt:lpstr>5_Office Theme</vt:lpstr>
      <vt:lpstr>FLOWERS 16X9</vt:lpstr>
      <vt:lpstr>2_Office Theme</vt:lpstr>
      <vt:lpstr>2_Office 主题​​</vt:lpstr>
      <vt:lpstr>3_Office 主题​​</vt:lpstr>
      <vt:lpstr>第一PPT，www.1ppt.com</vt:lpstr>
      <vt:lpstr>4_Office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ismail - [2010]</cp:lastModifiedBy>
  <cp:revision>73</cp:revision>
  <dcterms:created xsi:type="dcterms:W3CDTF">2021-07-20T01:55:21Z</dcterms:created>
  <dcterms:modified xsi:type="dcterms:W3CDTF">2026-05-30T08:24:58Z</dcterms:modified>
</cp:coreProperties>
</file>