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6" r:id="rId2"/>
    <p:sldMasterId id="2147483674" r:id="rId3"/>
    <p:sldMasterId id="2147483686" r:id="rId4"/>
    <p:sldMasterId id="2147483744" r:id="rId5"/>
  </p:sldMasterIdLst>
  <p:notesMasterIdLst>
    <p:notesMasterId r:id="rId36"/>
  </p:notesMasterIdLst>
  <p:sldIdLst>
    <p:sldId id="519" r:id="rId6"/>
    <p:sldId id="474" r:id="rId7"/>
    <p:sldId id="562" r:id="rId8"/>
    <p:sldId id="575" r:id="rId9"/>
    <p:sldId id="576" r:id="rId10"/>
    <p:sldId id="256" r:id="rId11"/>
    <p:sldId id="523" r:id="rId12"/>
    <p:sldId id="577" r:id="rId13"/>
    <p:sldId id="563" r:id="rId14"/>
    <p:sldId id="564" r:id="rId15"/>
    <p:sldId id="565" r:id="rId16"/>
    <p:sldId id="578" r:id="rId17"/>
    <p:sldId id="580" r:id="rId18"/>
    <p:sldId id="579" r:id="rId19"/>
    <p:sldId id="543" r:id="rId20"/>
    <p:sldId id="544" r:id="rId21"/>
    <p:sldId id="545" r:id="rId22"/>
    <p:sldId id="546" r:id="rId23"/>
    <p:sldId id="566" r:id="rId24"/>
    <p:sldId id="567" r:id="rId25"/>
    <p:sldId id="549" r:id="rId26"/>
    <p:sldId id="568" r:id="rId27"/>
    <p:sldId id="569" r:id="rId28"/>
    <p:sldId id="346" r:id="rId29"/>
    <p:sldId id="554" r:id="rId30"/>
    <p:sldId id="571" r:id="rId31"/>
    <p:sldId id="572" r:id="rId32"/>
    <p:sldId id="573" r:id="rId33"/>
    <p:sldId id="574" r:id="rId34"/>
    <p:sldId id="476"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394"/>
    <a:srgbClr val="9900CC"/>
    <a:srgbClr val="FFCCCC"/>
    <a:srgbClr val="FFFDEE"/>
    <a:srgbClr val="FF9999"/>
    <a:srgbClr val="B092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p:scale>
          <a:sx n="81" d="100"/>
          <a:sy n="81" d="100"/>
        </p:scale>
        <p:origin x="-21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24855-B3F8-4790-B733-061FB62E9655}" type="datetimeFigureOut">
              <a:rPr lang="en-US" smtClean="0"/>
              <a:pPr/>
              <a:t>5/30/2026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0C173-DCFC-45F9-A564-3FF358768AD2}" type="slidenum">
              <a:rPr lang="en-US" smtClean="0"/>
              <a:pPr/>
              <a:t>‹#›</a:t>
            </a:fld>
            <a:endParaRPr lang="en-US"/>
          </a:p>
        </p:txBody>
      </p:sp>
    </p:spTree>
    <p:extLst>
      <p:ext uri="{BB962C8B-B14F-4D97-AF65-F5344CB8AC3E}">
        <p14:creationId xmlns:p14="http://schemas.microsoft.com/office/powerpoint/2010/main" val="2291056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8671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237875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588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179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pPr>
                <a:defRPr/>
              </a:pPr>
              <a:t>5/30/2026</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pPr>
                <a:defRPr/>
              </a:pPr>
              <a:t>‹#›</a:t>
            </a:fld>
            <a:endParaRPr lang="en-US"/>
          </a:p>
        </p:txBody>
      </p:sp>
    </p:spTree>
    <p:extLst>
      <p:ext uri="{BB962C8B-B14F-4D97-AF65-F5344CB8AC3E}">
        <p14:creationId xmlns:p14="http://schemas.microsoft.com/office/powerpoint/2010/main" val="360084435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pPr>
                <a:defRPr/>
              </a:pPr>
              <a:t>5/30/2026</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pPr>
                <a:defRPr/>
              </a:pPr>
              <a:t>‹#›</a:t>
            </a:fld>
            <a:endParaRPr lang="en-US"/>
          </a:p>
        </p:txBody>
      </p:sp>
    </p:spTree>
    <p:extLst>
      <p:ext uri="{BB962C8B-B14F-4D97-AF65-F5344CB8AC3E}">
        <p14:creationId xmlns:p14="http://schemas.microsoft.com/office/powerpoint/2010/main" val="167561747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pPr>
                <a:defRPr/>
              </a:pPr>
              <a:t>5/30/2026</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pPr>
                <a:defRPr/>
              </a:pPr>
              <a:t>‹#›</a:t>
            </a:fld>
            <a:endParaRPr lang="en-US"/>
          </a:p>
        </p:txBody>
      </p:sp>
    </p:spTree>
    <p:extLst>
      <p:ext uri="{BB962C8B-B14F-4D97-AF65-F5344CB8AC3E}">
        <p14:creationId xmlns:p14="http://schemas.microsoft.com/office/powerpoint/2010/main" val="234113671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pPr>
                <a:defRPr/>
              </a:pPr>
              <a:t>‹#›</a:t>
            </a:fld>
            <a:endParaRPr lang="en-US"/>
          </a:p>
        </p:txBody>
      </p:sp>
    </p:spTree>
    <p:extLst>
      <p:ext uri="{BB962C8B-B14F-4D97-AF65-F5344CB8AC3E}">
        <p14:creationId xmlns:p14="http://schemas.microsoft.com/office/powerpoint/2010/main" val="42407421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388735728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8443802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A36FF2-9455-4155-9B3A-2F2521516B2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05B87B5-DF37-497E-AA49-4922CBF2008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C9B9DC8-FE29-4F1A-A951-95B16ED37B4F}"/>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5" name="Footer Placeholder 4">
            <a:extLst>
              <a:ext uri="{FF2B5EF4-FFF2-40B4-BE49-F238E27FC236}">
                <a16:creationId xmlns:a16="http://schemas.microsoft.com/office/drawing/2014/main" xmlns="" id="{889F3ACC-229A-4099-8448-5B57CD2C6C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C842F257-895D-4515-BEEC-E04BF338846A}"/>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400591419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3285B0-6781-484B-8A3F-6DA7374E98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F1C039-0C74-47EF-84E4-BBECD6D9A51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D38B04-F49C-48AC-BED8-29D723DCEC3D}"/>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5" name="Footer Placeholder 4">
            <a:extLst>
              <a:ext uri="{FF2B5EF4-FFF2-40B4-BE49-F238E27FC236}">
                <a16:creationId xmlns:a16="http://schemas.microsoft.com/office/drawing/2014/main" xmlns="" id="{CDBC66E7-8AA9-4D0D-9002-BBD398583A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1223A53-30F0-49FD-A818-F0A7C6ECA537}"/>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103002364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FC3AF0-EDDB-4E3C-8BEC-83A5807E164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E0F99AB-8590-4D1C-ABB9-532FBE59DCE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7ABADB4-2D7E-4ABD-8723-7AA87186B1E6}"/>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5" name="Footer Placeholder 4">
            <a:extLst>
              <a:ext uri="{FF2B5EF4-FFF2-40B4-BE49-F238E27FC236}">
                <a16:creationId xmlns:a16="http://schemas.microsoft.com/office/drawing/2014/main" xmlns="" id="{7F4AE168-34B3-4383-A908-B0B14986D4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D74C0E37-FA2F-4BB7-999F-DEC86966D2E6}"/>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202939146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E4895-72AE-4614-A92C-4952A3EC7EF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66DEDC8-5231-4C5D-BEB5-33E4E6968ED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D5F0DBB-A9E5-49E6-8323-4FB84A32E24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AF57BC0-6BDF-478C-8A05-8D63716CED16}"/>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6" name="Footer Placeholder 5">
            <a:extLst>
              <a:ext uri="{FF2B5EF4-FFF2-40B4-BE49-F238E27FC236}">
                <a16:creationId xmlns:a16="http://schemas.microsoft.com/office/drawing/2014/main" xmlns="" id="{7E20C3A7-457F-4F5D-8876-2C700FE525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43416327-D25A-4C87-A71F-DAD15B2331D2}"/>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357777128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0FE1E-4CDD-4E22-B423-B0B081382C0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EDC683E-0C08-41A8-8F45-0F0A4C0FE9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F26696F-48D0-4847-BBB5-55DD193A0B8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20C61D1-A19E-4212-BB41-C510BC1296F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386880F-D296-41CF-869F-B8D3221E09E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FD0386E-61E6-4216-8728-221232571DF5}"/>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8" name="Footer Placeholder 7">
            <a:extLst>
              <a:ext uri="{FF2B5EF4-FFF2-40B4-BE49-F238E27FC236}">
                <a16:creationId xmlns:a16="http://schemas.microsoft.com/office/drawing/2014/main" xmlns="" id="{D48F6323-DF12-4E68-BE9C-E3A78375EE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6F6276C8-6874-4C04-A007-A4ECEDB154B0}"/>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13530310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pPr>
                <a:defRPr/>
              </a:pPr>
              <a:t>5/30/2026</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pPr>
                <a:defRPr/>
              </a:pPr>
              <a:t>‹#›</a:t>
            </a:fld>
            <a:endParaRPr lang="en-US"/>
          </a:p>
        </p:txBody>
      </p:sp>
    </p:spTree>
    <p:extLst>
      <p:ext uri="{BB962C8B-B14F-4D97-AF65-F5344CB8AC3E}">
        <p14:creationId xmlns:p14="http://schemas.microsoft.com/office/powerpoint/2010/main" val="36050527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A child working on a computer&#10;&#10;Description automatically generated with low confidence">
            <a:extLst>
              <a:ext uri="{FF2B5EF4-FFF2-40B4-BE49-F238E27FC236}">
                <a16:creationId xmlns:a16="http://schemas.microsoft.com/office/drawing/2014/main" xmlns="" id="{C1B16536-C907-4304-8858-4638729CE4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539" t="-12282" r="6539" b="12282"/>
          <a:stretch/>
        </p:blipFill>
        <p:spPr>
          <a:xfrm>
            <a:off x="0" y="-199366"/>
            <a:ext cx="12192000" cy="7057366"/>
          </a:xfrm>
          <a:prstGeom prst="rect">
            <a:avLst/>
          </a:prstGeom>
        </p:spPr>
      </p:pic>
    </p:spTree>
    <p:extLst>
      <p:ext uri="{BB962C8B-B14F-4D97-AF65-F5344CB8AC3E}">
        <p14:creationId xmlns:p14="http://schemas.microsoft.com/office/powerpoint/2010/main" val="32150969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540FBB0-B73A-4399-A20E-CA9A9CDF2E02}"/>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3" name="Footer Placeholder 2">
            <a:extLst>
              <a:ext uri="{FF2B5EF4-FFF2-40B4-BE49-F238E27FC236}">
                <a16:creationId xmlns:a16="http://schemas.microsoft.com/office/drawing/2014/main" xmlns="" id="{F6264D91-32E4-4837-BDAB-61A9DC90AC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FBD7EED9-637E-48C2-978C-F367DBBC83AE}"/>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303702058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57E95-06B2-4316-B792-44CE8F1F90B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65BCB54-330F-4665-923B-8647E713CE6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9164A34-8FEB-4843-8999-B7094E85B33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EEF08CB-654F-4E7C-AA00-A97B514D2BE0}"/>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6" name="Footer Placeholder 5">
            <a:extLst>
              <a:ext uri="{FF2B5EF4-FFF2-40B4-BE49-F238E27FC236}">
                <a16:creationId xmlns:a16="http://schemas.microsoft.com/office/drawing/2014/main" xmlns="" id="{FF5B6671-A3A6-4194-88A6-184874A7FF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C3BEF5E6-A57E-48D3-A866-9A2B4B24432F}"/>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370496873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2F532C-F40A-44C5-BE22-DBF0130DE77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36C06A9-1C89-45AD-A56F-5C0D69B2099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4EF17FB-233C-4AC2-A68F-83F292B596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08BC115-6F25-460E-8273-FFDF1F77E30F}"/>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6" name="Footer Placeholder 5">
            <a:extLst>
              <a:ext uri="{FF2B5EF4-FFF2-40B4-BE49-F238E27FC236}">
                <a16:creationId xmlns:a16="http://schemas.microsoft.com/office/drawing/2014/main" xmlns="" id="{80F50A77-7DE8-4A3D-AABC-EE8537DD33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BA331F2C-7634-4378-8E2F-05013E41F757}"/>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20567735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B03ACD-E9BF-4056-BE1D-E0C774E610A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C33E709-E062-4CC7-AE04-0B1D182AC9D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5AF4A68-3E2B-4AE8-81A9-C63956C44631}"/>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5" name="Footer Placeholder 4">
            <a:extLst>
              <a:ext uri="{FF2B5EF4-FFF2-40B4-BE49-F238E27FC236}">
                <a16:creationId xmlns:a16="http://schemas.microsoft.com/office/drawing/2014/main" xmlns="" id="{AED572E8-8D18-4292-80EA-B1640ECEFF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453EA29-8561-4D5D-B94A-1BA48DBB56E8}"/>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236242855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42D307D-0525-45B8-B0B5-F2E535E59E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3A575C1-817E-4055-B435-B8D867AC581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17AAFF-3EAF-48FA-8C3A-F3FB4E3E1FF5}"/>
              </a:ext>
            </a:extLst>
          </p:cNvPr>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pPr/>
              <a:t>5/30/2026</a:t>
            </a:fld>
            <a:endParaRPr lang="en-US"/>
          </a:p>
        </p:txBody>
      </p:sp>
      <p:sp>
        <p:nvSpPr>
          <p:cNvPr id="5" name="Footer Placeholder 4">
            <a:extLst>
              <a:ext uri="{FF2B5EF4-FFF2-40B4-BE49-F238E27FC236}">
                <a16:creationId xmlns:a16="http://schemas.microsoft.com/office/drawing/2014/main" xmlns="" id="{82B4868F-E544-49FE-8FB9-D2B0F67AAC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2670197-621F-46F5-9DA7-AFAE477BC9E3}"/>
              </a:ext>
            </a:extLst>
          </p:cNvPr>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pPr/>
              <a:t>‹#›</a:t>
            </a:fld>
            <a:endParaRPr lang="en-US"/>
          </a:p>
        </p:txBody>
      </p:sp>
    </p:spTree>
    <p:extLst>
      <p:ext uri="{BB962C8B-B14F-4D97-AF65-F5344CB8AC3E}">
        <p14:creationId xmlns:p14="http://schemas.microsoft.com/office/powerpoint/2010/main" val="2312482938"/>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47921411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61623881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49838277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11610458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pPr>
                <a:defRPr/>
              </a:pPr>
              <a:t>5/30/2026</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pPr>
                <a:defRPr/>
              </a:pPr>
              <a:t>‹#›</a:t>
            </a:fld>
            <a:endParaRPr lang="en-US"/>
          </a:p>
        </p:txBody>
      </p:sp>
    </p:spTree>
    <p:extLst>
      <p:ext uri="{BB962C8B-B14F-4D97-AF65-F5344CB8AC3E}">
        <p14:creationId xmlns:p14="http://schemas.microsoft.com/office/powerpoint/2010/main" val="34829951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userDrawn="1">
  <p:cSld name="1_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2869428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135C9-4149-42E5-9804-A827E936167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4D46372-FAAD-4D9F-A8E5-B9CCD1E2B18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BC4FE00-9011-4543-B1A0-E6287F361F9E}"/>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5" name="Footer Placeholder 4">
            <a:extLst>
              <a:ext uri="{FF2B5EF4-FFF2-40B4-BE49-F238E27FC236}">
                <a16:creationId xmlns:a16="http://schemas.microsoft.com/office/drawing/2014/main" xmlns="" id="{21089E28-5384-4FF0-A0CA-B9D2482ED7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F634FC6A-56D8-4015-B9D5-0FCBEFBA89E6}"/>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81074279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D13008-2785-448E-82DC-F7A0A0D28D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1CAFAAE-931A-4633-80DA-0E3E1BA34C7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A982F86-9549-483C-BB5E-323B357ED217}"/>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5" name="Footer Placeholder 4">
            <a:extLst>
              <a:ext uri="{FF2B5EF4-FFF2-40B4-BE49-F238E27FC236}">
                <a16:creationId xmlns:a16="http://schemas.microsoft.com/office/drawing/2014/main" xmlns="" id="{BC51AD5F-C06B-4747-871B-FD82B1DC80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73D66F7A-11F0-42CE-A1DF-71139BC9AB11}"/>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263925231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ED5769-78BE-47BF-A436-904C7A088F8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0C47752-B746-4485-B462-50FCE77C913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2BAF36B-874E-4340-85D9-74784788BFF1}"/>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5" name="Footer Placeholder 4">
            <a:extLst>
              <a:ext uri="{FF2B5EF4-FFF2-40B4-BE49-F238E27FC236}">
                <a16:creationId xmlns:a16="http://schemas.microsoft.com/office/drawing/2014/main" xmlns="" id="{0321245F-48D9-4706-BF99-BD7BA067D8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AA11F60C-866B-4EED-A18D-F4C73EF6651A}"/>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59979002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A545FD-D8FE-48E1-8956-D991FB87CD5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6C0B030-4C80-44CE-B0AB-A94993DBB1A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F1DB627-0082-4B8D-8725-BA8384E821F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01F399E-640C-4934-822B-8B783D336379}"/>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6" name="Footer Placeholder 5">
            <a:extLst>
              <a:ext uri="{FF2B5EF4-FFF2-40B4-BE49-F238E27FC236}">
                <a16:creationId xmlns:a16="http://schemas.microsoft.com/office/drawing/2014/main" xmlns="" id="{4F51587A-077B-4878-A029-90F24747B5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2B9F6B3E-0F8C-49C2-AEE4-6BE74B1ED2C2}"/>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26541417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773259-8F97-4FBB-B4FA-8376C699A64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8837B69-3BB3-4CE7-83D0-A1D15BD9633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ADCA7F3-014D-4084-B616-A93080B0688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D75EAC2-4179-4405-BAAB-8E2E4D4A8F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8C495C2-577A-46A4-B8CE-D1D5310EF7F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4993221-30BC-46ED-A3AD-53227E45860E}"/>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8" name="Footer Placeholder 7">
            <a:extLst>
              <a:ext uri="{FF2B5EF4-FFF2-40B4-BE49-F238E27FC236}">
                <a16:creationId xmlns:a16="http://schemas.microsoft.com/office/drawing/2014/main" xmlns="" id="{9B0B9909-3E00-411C-88A5-52F38854DB9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033BB796-83D5-4945-930D-19074D4175F2}"/>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22269139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8034B4-CC73-4A3B-86ED-77BB26E2C27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B83FC915-0484-4CF1-9C78-B8C058224E8A}"/>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4" name="Footer Placeholder 3">
            <a:extLst>
              <a:ext uri="{FF2B5EF4-FFF2-40B4-BE49-F238E27FC236}">
                <a16:creationId xmlns:a16="http://schemas.microsoft.com/office/drawing/2014/main" xmlns="" id="{763E8630-9FE4-4690-A807-B8278430899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F7CF83B7-2B95-47C3-9CB6-798750C9B39F}"/>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143230247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2711AD6-C72C-481E-A70F-26C4D789C8E5}"/>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3" name="Footer Placeholder 2">
            <a:extLst>
              <a:ext uri="{FF2B5EF4-FFF2-40B4-BE49-F238E27FC236}">
                <a16:creationId xmlns:a16="http://schemas.microsoft.com/office/drawing/2014/main" xmlns="" id="{57B847AD-2624-4B55-AE3C-995AA065F6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86CDC89B-2D66-4D55-B6B6-06AD603FD1B6}"/>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176866480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B9D4E9-C056-448A-ACC7-7D047B58CC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184AEE3-8E68-4D32-B765-5E9441AEA06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7A3E5A3-3688-4074-A189-E0AA718EFAD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CEB2C84-CDB0-4489-BCA3-3B9A51AEEB10}"/>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6" name="Footer Placeholder 5">
            <a:extLst>
              <a:ext uri="{FF2B5EF4-FFF2-40B4-BE49-F238E27FC236}">
                <a16:creationId xmlns:a16="http://schemas.microsoft.com/office/drawing/2014/main" xmlns="" id="{212EEC87-10BA-441E-A27E-3A69775960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7AC704D7-1B99-4643-BBB4-99D7E1B91182}"/>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2578760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DE1369-CDE7-42D8-8BFF-CD04B3275F2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75C2F1E-ED24-4E98-AA95-C120EE8FB3E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A211DF6-C190-4737-BACB-432B1BC35EA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2E84808-E89C-4665-BA85-1FF29929D6D2}"/>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6" name="Footer Placeholder 5">
            <a:extLst>
              <a:ext uri="{FF2B5EF4-FFF2-40B4-BE49-F238E27FC236}">
                <a16:creationId xmlns:a16="http://schemas.microsoft.com/office/drawing/2014/main" xmlns="" id="{6252BA5E-15FE-4749-9A42-56F47B9755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76351F8A-2FAD-4602-A6BF-E203F2C5A91D}"/>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90244618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pPr>
                <a:defRPr/>
              </a:pPr>
              <a:t>5/30/2026</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pPr>
                <a:defRPr/>
              </a:pPr>
              <a:t>‹#›</a:t>
            </a:fld>
            <a:endParaRPr lang="en-US"/>
          </a:p>
        </p:txBody>
      </p:sp>
    </p:spTree>
    <p:extLst>
      <p:ext uri="{BB962C8B-B14F-4D97-AF65-F5344CB8AC3E}">
        <p14:creationId xmlns:p14="http://schemas.microsoft.com/office/powerpoint/2010/main" val="313842360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15A42-0326-44A0-B65B-83353044DB5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CC8655D-3A7D-464A-85D8-0576586718B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D525E9-FDFB-46DB-AE58-2924CBB7D3E4}"/>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5" name="Footer Placeholder 4">
            <a:extLst>
              <a:ext uri="{FF2B5EF4-FFF2-40B4-BE49-F238E27FC236}">
                <a16:creationId xmlns:a16="http://schemas.microsoft.com/office/drawing/2014/main" xmlns="" id="{A22DF8B9-A17C-455A-AD7F-BC2D1C52DF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51E31998-8105-4263-8564-3FFF96CF7D58}"/>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23596036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F8106BF-9CF3-46DF-92DF-B96DC9C3CA0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F813A60-4EA1-4376-9534-3D027D06314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54C42E5-32C5-41BF-AA1A-BD525CC27572}"/>
              </a:ext>
            </a:extLst>
          </p:cNvPr>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pPr/>
              <a:t>5/30/2026</a:t>
            </a:fld>
            <a:endParaRPr lang="en-US"/>
          </a:p>
        </p:txBody>
      </p:sp>
      <p:sp>
        <p:nvSpPr>
          <p:cNvPr id="5" name="Footer Placeholder 4">
            <a:extLst>
              <a:ext uri="{FF2B5EF4-FFF2-40B4-BE49-F238E27FC236}">
                <a16:creationId xmlns:a16="http://schemas.microsoft.com/office/drawing/2014/main" xmlns="" id="{D3B05D5E-BF11-4256-B23B-36D3508297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B58DA35B-123F-4C95-954B-82F7A4222431}"/>
              </a:ext>
            </a:extLst>
          </p:cNvPr>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pPr/>
              <a:t>‹#›</a:t>
            </a:fld>
            <a:endParaRPr lang="en-US"/>
          </a:p>
        </p:txBody>
      </p:sp>
    </p:spTree>
    <p:extLst>
      <p:ext uri="{BB962C8B-B14F-4D97-AF65-F5344CB8AC3E}">
        <p14:creationId xmlns:p14="http://schemas.microsoft.com/office/powerpoint/2010/main" val="317115768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pPr/>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2342727518"/>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67534407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pPr/>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6605518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pPr/>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13919438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pPr/>
              <a:t>5/30/2026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158139792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pPr/>
              <a:t>5/30/2026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245338626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pPr/>
              <a:t>5/30/2026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389219505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280519397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pPr>
                <a:defRPr/>
              </a:pPr>
              <a:t>5/30/2026</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pPr>
                <a:defRPr/>
              </a:pPr>
              <a:t>‹#›</a:t>
            </a:fld>
            <a:endParaRPr lang="en-US"/>
          </a:p>
        </p:txBody>
      </p:sp>
    </p:spTree>
    <p:extLst>
      <p:ext uri="{BB962C8B-B14F-4D97-AF65-F5344CB8AC3E}">
        <p14:creationId xmlns:p14="http://schemas.microsoft.com/office/powerpoint/2010/main" val="254814578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5/30/2026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64863141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42198150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5/30/2026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extLst>
      <p:ext uri="{BB962C8B-B14F-4D97-AF65-F5344CB8AC3E}">
        <p14:creationId xmlns:p14="http://schemas.microsoft.com/office/powerpoint/2010/main" val="108874389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62723681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8D76984-4F2E-44DB-AE65-F110C01BAF86}"/>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3C4471-88EB-4AE1-83CB-2445AE3610B0}"/>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218520332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pPr/>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96712127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6016FDD-CC86-45E4-9B29-0D54A74E063C}"/>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CDC16C1-F733-4DF0-9794-AE7344AF9023}"/>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203491581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5710AFC-A5C4-45D4-86BF-E28313E441CA}"/>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6" name="Footer Placeholder 5">
            <a:extLst>
              <a:ext uri="{FF2B5EF4-FFF2-40B4-BE49-F238E27FC236}">
                <a16:creationId xmlns:a16="http://schemas.microsoft.com/office/drawing/2014/main" xmlns=""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49E3498-E10D-40E5-88DA-12FD445195EC}"/>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287302790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6CE7172-008F-4F5E-AFD2-7FE711B6B250}"/>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8" name="Footer Placeholder 7">
            <a:extLst>
              <a:ext uri="{FF2B5EF4-FFF2-40B4-BE49-F238E27FC236}">
                <a16:creationId xmlns:a16="http://schemas.microsoft.com/office/drawing/2014/main" xmlns=""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C7016BB-3963-4829-B5A4-24CA452E76F6}"/>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401117994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E3A139D-4D14-443C-AA0D-F8D0D2795980}"/>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4" name="Footer Placeholder 3">
            <a:extLst>
              <a:ext uri="{FF2B5EF4-FFF2-40B4-BE49-F238E27FC236}">
                <a16:creationId xmlns:a16="http://schemas.microsoft.com/office/drawing/2014/main" xmlns=""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FE4AE86-F748-4551-8C02-0168DE1C4E64}"/>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108829162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pPr>
                <a:defRPr/>
              </a:pPr>
              <a:t>5/30/2026</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pPr>
                <a:defRPr/>
              </a:pPr>
              <a:t>‹#›</a:t>
            </a:fld>
            <a:endParaRPr lang="en-US"/>
          </a:p>
        </p:txBody>
      </p:sp>
    </p:spTree>
    <p:extLst>
      <p:ext uri="{BB962C8B-B14F-4D97-AF65-F5344CB8AC3E}">
        <p14:creationId xmlns:p14="http://schemas.microsoft.com/office/powerpoint/2010/main" val="70369363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698576D-6B04-47E5-AF1E-70795EB29936}"/>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3" name="Footer Placeholder 2">
            <a:extLst>
              <a:ext uri="{FF2B5EF4-FFF2-40B4-BE49-F238E27FC236}">
                <a16:creationId xmlns:a16="http://schemas.microsoft.com/office/drawing/2014/main" xmlns=""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D7AA6B00-C1AB-4787-826F-66357063BDD9}"/>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130170242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00FB981-7A00-4033-B381-BF7280907471}"/>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6" name="Footer Placeholder 5">
            <a:extLst>
              <a:ext uri="{FF2B5EF4-FFF2-40B4-BE49-F238E27FC236}">
                <a16:creationId xmlns:a16="http://schemas.microsoft.com/office/drawing/2014/main" xmlns=""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7C19A5C-EBEE-4ADC-8319-A3FEC5EF83CE}"/>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168942629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DF54321-FD72-4D7E-B5B4-611EF0E6C0AD}"/>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6" name="Footer Placeholder 5">
            <a:extLst>
              <a:ext uri="{FF2B5EF4-FFF2-40B4-BE49-F238E27FC236}">
                <a16:creationId xmlns:a16="http://schemas.microsoft.com/office/drawing/2014/main" xmlns=""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DC8955C-8139-4751-B4C4-B073BCA375DE}"/>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2692747968"/>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8410A4C-DAFF-49CA-814F-A5C4A59E971C}"/>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0CF69B-4457-4D46-B91E-2D29E9C42B30}"/>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3791407199"/>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067E96D-5EAB-4E3D-BB15-E777D2FADA94}"/>
              </a:ext>
            </a:extLst>
          </p:cNvPr>
          <p:cNvSpPr>
            <a:spLocks noGrp="1"/>
          </p:cNvSpPr>
          <p:nvPr>
            <p:ph type="dt" sz="half" idx="10"/>
          </p:nvPr>
        </p:nvSpPr>
        <p:spPr/>
        <p:txBody>
          <a:body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BD8FC74-74CE-4B1D-B5C9-6692831A8298}"/>
              </a:ext>
            </a:extLst>
          </p:cNvPr>
          <p:cNvSpPr>
            <a:spLocks noGrp="1"/>
          </p:cNvSpPr>
          <p:nvPr>
            <p:ph type="sldNum" sz="quarter" idx="12"/>
          </p:nvPr>
        </p:nvSpPr>
        <p:spPr/>
        <p:txBody>
          <a:bodyPr/>
          <a:lstStyle/>
          <a:p>
            <a:fld id="{7E4F7387-1A44-43D0-A42C-0F5D255AB470}" type="slidenum">
              <a:rPr lang="en-US" smtClean="0"/>
              <a:pPr/>
              <a:t>‹#›</a:t>
            </a:fld>
            <a:endParaRPr lang="en-US"/>
          </a:p>
        </p:txBody>
      </p:sp>
    </p:spTree>
    <p:extLst>
      <p:ext uri="{BB962C8B-B14F-4D97-AF65-F5344CB8AC3E}">
        <p14:creationId xmlns:p14="http://schemas.microsoft.com/office/powerpoint/2010/main" val="36447038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pPr>
                <a:defRPr/>
              </a:pPr>
              <a:t>5/30/2026</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pPr>
                <a:defRPr/>
              </a:pPr>
              <a:t>‹#›</a:t>
            </a:fld>
            <a:endParaRPr lang="en-US"/>
          </a:p>
        </p:txBody>
      </p:sp>
    </p:spTree>
    <p:extLst>
      <p:ext uri="{BB962C8B-B14F-4D97-AF65-F5344CB8AC3E}">
        <p14:creationId xmlns:p14="http://schemas.microsoft.com/office/powerpoint/2010/main" val="330796135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pPr>
                <a:defRPr/>
              </a:pPr>
              <a:t>5/30/2026</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pPr>
                <a:defRPr/>
              </a:pPr>
              <a:t>‹#›</a:t>
            </a:fld>
            <a:endParaRPr lang="en-US"/>
          </a:p>
        </p:txBody>
      </p:sp>
    </p:spTree>
    <p:extLst>
      <p:ext uri="{BB962C8B-B14F-4D97-AF65-F5344CB8AC3E}">
        <p14:creationId xmlns:p14="http://schemas.microsoft.com/office/powerpoint/2010/main" val="390987325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pPr>
                <a:defRPr/>
              </a:pPr>
              <a:t>5/30/2026</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pPr>
                <a:defRPr/>
              </a:pPr>
              <a:t>‹#›</a:t>
            </a:fld>
            <a:endParaRPr lang="en-US"/>
          </a:p>
        </p:txBody>
      </p:sp>
    </p:spTree>
    <p:extLst>
      <p:ext uri="{BB962C8B-B14F-4D97-AF65-F5344CB8AC3E}">
        <p14:creationId xmlns:p14="http://schemas.microsoft.com/office/powerpoint/2010/main" val="126869057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7.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pPr>
                <a:defRPr/>
              </a:pPr>
              <a:t>5/30/2026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pPr>
                <a:defRPr/>
              </a:pPr>
              <a:t>‹#›</a:t>
            </a:fld>
            <a:endParaRPr lang="en-US"/>
          </a:p>
        </p:txBody>
      </p:sp>
    </p:spTree>
    <p:extLst>
      <p:ext uri="{BB962C8B-B14F-4D97-AF65-F5344CB8AC3E}">
        <p14:creationId xmlns:p14="http://schemas.microsoft.com/office/powerpoint/2010/main" val="72652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756" r:id="rId14"/>
  </p:sldLayoutIdLst>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3000">
              <a:srgbClr val="FFFDEE"/>
            </a:gs>
            <a:gs pos="93000">
              <a:srgbClr val="FFFDEE"/>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2494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57" r:id="rId12"/>
    <p:sldLayoutId id="2147483758" r:id="rId13"/>
    <p:sldLayoutId id="2147483759" r:id="rId14"/>
    <p:sldLayoutId id="2147483760" r:id="rId15"/>
    <p:sldLayoutId id="2147483761" r:id="rId16"/>
  </p:sldLayoutIdLst>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6000">
              <a:schemeClr val="accent2">
                <a:lumMod val="5000"/>
                <a:lumOff val="95000"/>
              </a:schemeClr>
            </a:gs>
            <a:gs pos="28000">
              <a:schemeClr val="accent2">
                <a:lumMod val="45000"/>
                <a:lumOff val="55000"/>
              </a:schemeClr>
            </a:gs>
            <a:gs pos="56000">
              <a:srgbClr val="FF9999">
                <a:alpha val="43000"/>
              </a:srgbClr>
            </a:gs>
          </a:gsLst>
          <a:lin ang="81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6385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pPr/>
              <a:t>5/30/2026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pPr/>
              <a:t>‹#›</a:t>
            </a:fld>
            <a:endParaRPr lang="en-US"/>
          </a:p>
        </p:txBody>
      </p:sp>
    </p:spTree>
    <p:extLst>
      <p:ext uri="{BB962C8B-B14F-4D97-AF65-F5344CB8AC3E}">
        <p14:creationId xmlns:p14="http://schemas.microsoft.com/office/powerpoint/2010/main" val="243998852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pPr/>
              <a:t>5/30/2026</a:t>
            </a:fld>
            <a:endParaRPr lang="en-US"/>
          </a:p>
        </p:txBody>
      </p:sp>
      <p:sp>
        <p:nvSpPr>
          <p:cNvPr id="5" name="Footer Placeholder 4">
            <a:extLst>
              <a:ext uri="{FF2B5EF4-FFF2-40B4-BE49-F238E27FC236}">
                <a16:creationId xmlns:a16="http://schemas.microsoft.com/office/drawing/2014/main" xmlns=""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pPr/>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xmlns="" id="{5F38E2F2-3DC8-4D85-840C-71EEE58CC5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94882430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1.gif"/><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55.xml"/><Relationship Id="rId5" Type="http://schemas.openxmlformats.org/officeDocument/2006/relationships/image" Target="../media/image16.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xmlns="" id="{BD333376-3168-4EB6-B623-DE04C657EEED}"/>
              </a:ext>
            </a:extLst>
          </p:cNvPr>
          <p:cNvGrpSpPr/>
          <p:nvPr/>
        </p:nvGrpSpPr>
        <p:grpSpPr>
          <a:xfrm>
            <a:off x="588585" y="3274753"/>
            <a:ext cx="11622831" cy="3581011"/>
            <a:chOff x="-53293" y="2190760"/>
            <a:chExt cx="9211855" cy="2951064"/>
          </a:xfrm>
        </p:grpSpPr>
        <p:pic>
          <p:nvPicPr>
            <p:cNvPr id="5" name="10">
              <a:extLst>
                <a:ext uri="{FF2B5EF4-FFF2-40B4-BE49-F238E27FC236}">
                  <a16:creationId xmlns:a16="http://schemas.microsoft.com/office/drawing/2014/main" xmlns=""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xmlns=""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xmlns=""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xmlns="" id="{2186EBBF-DC48-4AB5-A27A-424B0FCE2637}"/>
              </a:ext>
            </a:extLst>
          </p:cNvPr>
          <p:cNvGrpSpPr/>
          <p:nvPr/>
        </p:nvGrpSpPr>
        <p:grpSpPr>
          <a:xfrm>
            <a:off x="3758231" y="3586607"/>
            <a:ext cx="4675537" cy="1954845"/>
            <a:chOff x="2118480" y="1316166"/>
            <a:chExt cx="1512168" cy="1512168"/>
          </a:xfrm>
        </p:grpSpPr>
        <p:sp>
          <p:nvSpPr>
            <p:cNvPr id="11" name="15">
              <a:extLst>
                <a:ext uri="{FF2B5EF4-FFF2-40B4-BE49-F238E27FC236}">
                  <a16:creationId xmlns:a16="http://schemas.microsoft.com/office/drawing/2014/main" xmlns=""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xmlns="" id="{CD266F93-4930-44EE-B40F-F068D42EC517}"/>
                </a:ext>
              </a:extLst>
            </p:cNvPr>
            <p:cNvSpPr txBox="1"/>
            <p:nvPr/>
          </p:nvSpPr>
          <p:spPr>
            <a:xfrm>
              <a:off x="2208337" y="1556684"/>
              <a:ext cx="1378326" cy="1032115"/>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1+ 2 </a:t>
              </a:r>
              <a:endParaRPr kumimoji="0" lang="zh-CN" altLang="en-US"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xmlns="" id="{296284C8-C3CC-4013-AE86-992F55FEE26F}"/>
              </a:ext>
            </a:extLst>
          </p:cNvPr>
          <p:cNvGrpSpPr/>
          <p:nvPr/>
        </p:nvGrpSpPr>
        <p:grpSpPr>
          <a:xfrm>
            <a:off x="360319" y="484039"/>
            <a:ext cx="270862" cy="401596"/>
            <a:chOff x="4508863" y="1528200"/>
            <a:chExt cx="318850" cy="472800"/>
          </a:xfrm>
        </p:grpSpPr>
        <p:sp>
          <p:nvSpPr>
            <p:cNvPr id="15" name="Google Shape;185;p27">
              <a:extLst>
                <a:ext uri="{FF2B5EF4-FFF2-40B4-BE49-F238E27FC236}">
                  <a16:creationId xmlns:a16="http://schemas.microsoft.com/office/drawing/2014/main" xmlns=""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xmlns=""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xmlns=""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xmlns=""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xmlns="" id="{A011E6E7-BBCE-4434-BF9D-52DC0EDDE6D3}"/>
              </a:ext>
            </a:extLst>
          </p:cNvPr>
          <p:cNvGrpSpPr/>
          <p:nvPr/>
        </p:nvGrpSpPr>
        <p:grpSpPr>
          <a:xfrm>
            <a:off x="739174" y="567004"/>
            <a:ext cx="270862" cy="401596"/>
            <a:chOff x="4508863" y="1528200"/>
            <a:chExt cx="318850" cy="472800"/>
          </a:xfrm>
        </p:grpSpPr>
        <p:sp>
          <p:nvSpPr>
            <p:cNvPr id="20" name="Google Shape;190;p27">
              <a:extLst>
                <a:ext uri="{FF2B5EF4-FFF2-40B4-BE49-F238E27FC236}">
                  <a16:creationId xmlns:a16="http://schemas.microsoft.com/office/drawing/2014/main" xmlns=""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xmlns=""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xmlns=""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xmlns=""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xmlns="" id="{92445FE0-071C-42A4-81AF-B083FCF10405}"/>
              </a:ext>
            </a:extLst>
          </p:cNvPr>
          <p:cNvGrpSpPr/>
          <p:nvPr/>
        </p:nvGrpSpPr>
        <p:grpSpPr>
          <a:xfrm>
            <a:off x="1125746" y="567004"/>
            <a:ext cx="270862" cy="401596"/>
            <a:chOff x="4508863" y="1528200"/>
            <a:chExt cx="318850" cy="472800"/>
          </a:xfrm>
        </p:grpSpPr>
        <p:sp>
          <p:nvSpPr>
            <p:cNvPr id="25" name="Google Shape;195;p27">
              <a:extLst>
                <a:ext uri="{FF2B5EF4-FFF2-40B4-BE49-F238E27FC236}">
                  <a16:creationId xmlns:a16="http://schemas.microsoft.com/office/drawing/2014/main" xmlns=""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xmlns=""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xmlns=""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xmlns=""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xmlns="" id="{8708DA0F-8A47-4555-9031-09B9960A56DF}"/>
              </a:ext>
            </a:extLst>
          </p:cNvPr>
          <p:cNvGrpSpPr/>
          <p:nvPr/>
        </p:nvGrpSpPr>
        <p:grpSpPr>
          <a:xfrm>
            <a:off x="10556987" y="468686"/>
            <a:ext cx="270862" cy="401596"/>
            <a:chOff x="4508863" y="1528200"/>
            <a:chExt cx="318850" cy="472800"/>
          </a:xfrm>
        </p:grpSpPr>
        <p:sp>
          <p:nvSpPr>
            <p:cNvPr id="30" name="Google Shape;185;p27">
              <a:extLst>
                <a:ext uri="{FF2B5EF4-FFF2-40B4-BE49-F238E27FC236}">
                  <a16:creationId xmlns:a16="http://schemas.microsoft.com/office/drawing/2014/main" xmlns=""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xmlns=""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xmlns=""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xmlns=""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xmlns="" id="{1834B4BF-D115-401E-BC1E-D7EB53733046}"/>
              </a:ext>
            </a:extLst>
          </p:cNvPr>
          <p:cNvGrpSpPr/>
          <p:nvPr/>
        </p:nvGrpSpPr>
        <p:grpSpPr>
          <a:xfrm>
            <a:off x="10935842" y="551651"/>
            <a:ext cx="270862" cy="401596"/>
            <a:chOff x="4508863" y="1528200"/>
            <a:chExt cx="318850" cy="472800"/>
          </a:xfrm>
        </p:grpSpPr>
        <p:sp>
          <p:nvSpPr>
            <p:cNvPr id="35" name="Google Shape;190;p27">
              <a:extLst>
                <a:ext uri="{FF2B5EF4-FFF2-40B4-BE49-F238E27FC236}">
                  <a16:creationId xmlns:a16="http://schemas.microsoft.com/office/drawing/2014/main" xmlns=""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xmlns=""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xmlns=""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xmlns=""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xmlns="" id="{EF574D76-EC8B-487E-9460-C9D589A74963}"/>
              </a:ext>
            </a:extLst>
          </p:cNvPr>
          <p:cNvGrpSpPr/>
          <p:nvPr/>
        </p:nvGrpSpPr>
        <p:grpSpPr>
          <a:xfrm>
            <a:off x="11322414" y="551651"/>
            <a:ext cx="270862" cy="401596"/>
            <a:chOff x="4508863" y="1528200"/>
            <a:chExt cx="318850" cy="472800"/>
          </a:xfrm>
        </p:grpSpPr>
        <p:sp>
          <p:nvSpPr>
            <p:cNvPr id="40" name="Google Shape;195;p27">
              <a:extLst>
                <a:ext uri="{FF2B5EF4-FFF2-40B4-BE49-F238E27FC236}">
                  <a16:creationId xmlns:a16="http://schemas.microsoft.com/office/drawing/2014/main" xmlns=""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xmlns=""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xmlns=""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xmlns=""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xmlns="" id="{5F50F907-C6BA-4380-9188-2A5EA79C8B5D}"/>
              </a:ext>
            </a:extLst>
          </p:cNvPr>
          <p:cNvSpPr txBox="1"/>
          <p:nvPr/>
        </p:nvSpPr>
        <p:spPr>
          <a:xfrm>
            <a:off x="41832" y="277968"/>
            <a:ext cx="1194839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Thứ</a:t>
            </a:r>
            <a:r>
              <a:rPr kumimoji="0" lang="en-US" sz="4000" b="1" i="0"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1" i="0"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hai</a:t>
            </a:r>
            <a:r>
              <a:rPr kumimoji="0" lang="en-US" sz="4000" b="1" i="0"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ngày </a:t>
            </a:r>
            <a:r>
              <a:rPr kumimoji="0" lang="en-US" sz="4000" b="1" i="0"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29 </a:t>
            </a:r>
            <a:r>
              <a:rPr kumimoji="0" lang="en-US" sz="4000" b="1" i="0"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tháng</a:t>
            </a:r>
            <a:r>
              <a:rPr kumimoji="0" lang="en-US" sz="4000" b="1" i="0"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1" i="0"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9 </a:t>
            </a:r>
            <a:r>
              <a:rPr kumimoji="0" lang="en-US" sz="4000" b="1" i="0"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năm</a:t>
            </a:r>
            <a:r>
              <a:rPr kumimoji="0" lang="en-US" sz="4000" b="1" i="0"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2025</a:t>
            </a:r>
            <a:endParaRPr kumimoji="0" lang="en-US" sz="4000" b="1" i="0"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u="sng" dirty="0" err="1">
                <a:solidFill>
                  <a:srgbClr val="FF0000"/>
                </a:solidFill>
                <a:latin typeface="Times New Roman" panose="02020603050405020304" pitchFamily="18" charset="0"/>
                <a:cs typeface="Times New Roman" panose="02020603050405020304" pitchFamily="18" charset="0"/>
              </a:rPr>
              <a:t>Tiếng</a:t>
            </a:r>
            <a:r>
              <a:rPr lang="en-US" sz="4000" b="1" u="sng" dirty="0">
                <a:solidFill>
                  <a:srgbClr val="FF0000"/>
                </a:solidFill>
                <a:latin typeface="Times New Roman" panose="02020603050405020304" pitchFamily="18" charset="0"/>
                <a:cs typeface="Times New Roman" panose="02020603050405020304" pitchFamily="18" charset="0"/>
              </a:rPr>
              <a:t> </a:t>
            </a:r>
            <a:r>
              <a:rPr lang="en-US" sz="4000" b="1" u="sng" dirty="0" err="1">
                <a:solidFill>
                  <a:srgbClr val="FF0000"/>
                </a:solidFill>
                <a:latin typeface="Times New Roman" panose="02020603050405020304" pitchFamily="18" charset="0"/>
                <a:cs typeface="Times New Roman" panose="02020603050405020304" pitchFamily="18" charset="0"/>
              </a:rPr>
              <a:t>Việt</a:t>
            </a:r>
            <a:endPar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6308153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Tree>
    <p:extLst>
      <p:ext uri="{BB962C8B-B14F-4D97-AF65-F5344CB8AC3E}">
        <p14:creationId xmlns:p14="http://schemas.microsoft.com/office/powerpoint/2010/main" val="266667150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1281593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5047B09F-ABB0-4000-94A7-2D6D1D8C4769}"/>
              </a:ext>
            </a:extLst>
          </p:cNvPr>
          <p:cNvSpPr/>
          <p:nvPr/>
        </p:nvSpPr>
        <p:spPr>
          <a:xfrm>
            <a:off x="709562" y="3100886"/>
            <a:ext cx="11189347" cy="431079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20C5D417-3BC6-40D7-A1E2-A9B7128804EB}"/>
              </a:ext>
            </a:extLst>
          </p:cNvPr>
          <p:cNvSpPr/>
          <p:nvPr/>
        </p:nvSpPr>
        <p:spPr>
          <a:xfrm>
            <a:off x="582690" y="501064"/>
            <a:ext cx="11189347" cy="259982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332F39E-6EFB-4C03-9DC5-4CC834EC5314}"/>
              </a:ext>
            </a:extLst>
          </p:cNvPr>
          <p:cNvSpPr txBox="1"/>
          <p:nvPr/>
        </p:nvSpPr>
        <p:spPr>
          <a:xfrm>
            <a:off x="642888" y="489077"/>
            <a:ext cx="11029574" cy="262379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lướt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cỏ</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 bỗng thấy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xung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xôn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xao</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Bấy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642888" y="2987163"/>
            <a:ext cx="11189346" cy="440120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những</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cỏ xung quanh vẫn xôn xao. Thì ra vừa mới có một con chim xanh biếc, toàn thân </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long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lánh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tự</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tỏa</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đậu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thoáng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bao</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bay qua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đây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hưa có con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trở 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867792" y="-38549"/>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16" name="Oval 15">
            <a:extLst>
              <a:ext uri="{FF2B5EF4-FFF2-40B4-BE49-F238E27FC236}">
                <a16:creationId xmlns:a16="http://schemas.microsoft.com/office/drawing/2014/main" xmlns="" id="{2BC9162F-F75A-4A4F-9B59-14AC9CCF2CBC}"/>
              </a:ext>
            </a:extLst>
          </p:cNvPr>
          <p:cNvSpPr/>
          <p:nvPr/>
        </p:nvSpPr>
        <p:spPr>
          <a:xfrm>
            <a:off x="709562" y="3220885"/>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xmlns="" id="{6026A475-6858-41F5-98B6-CFF25BC57101}"/>
              </a:ext>
            </a:extLst>
          </p:cNvPr>
          <p:cNvSpPr/>
          <p:nvPr/>
        </p:nvSpPr>
        <p:spPr>
          <a:xfrm>
            <a:off x="829022" y="55821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9" name="Oval 8">
            <a:extLst>
              <a:ext uri="{FF2B5EF4-FFF2-40B4-BE49-F238E27FC236}">
                <a16:creationId xmlns:a16="http://schemas.microsoft.com/office/drawing/2014/main" xmlns="" id="{88E40D54-1859-4439-9D18-387BCC5EF69F}"/>
              </a:ext>
            </a:extLst>
          </p:cNvPr>
          <p:cNvSpPr/>
          <p:nvPr/>
        </p:nvSpPr>
        <p:spPr>
          <a:xfrm>
            <a:off x="6237561" y="6334730"/>
            <a:ext cx="5350182"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theo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nhóm</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83634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5047B09F-ABB0-4000-94A7-2D6D1D8C4769}"/>
              </a:ext>
            </a:extLst>
          </p:cNvPr>
          <p:cNvSpPr/>
          <p:nvPr/>
        </p:nvSpPr>
        <p:spPr>
          <a:xfrm>
            <a:off x="709562" y="3100886"/>
            <a:ext cx="11189347" cy="431079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20C5D417-3BC6-40D7-A1E2-A9B7128804EB}"/>
              </a:ext>
            </a:extLst>
          </p:cNvPr>
          <p:cNvSpPr/>
          <p:nvPr/>
        </p:nvSpPr>
        <p:spPr>
          <a:xfrm>
            <a:off x="582690" y="501064"/>
            <a:ext cx="11189347" cy="259982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332F39E-6EFB-4C03-9DC5-4CC834EC5314}"/>
              </a:ext>
            </a:extLst>
          </p:cNvPr>
          <p:cNvSpPr txBox="1"/>
          <p:nvPr/>
        </p:nvSpPr>
        <p:spPr>
          <a:xfrm>
            <a:off x="642888" y="489077"/>
            <a:ext cx="11029574" cy="262379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lướt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cỏ</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 bỗng thấy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xung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xôn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xao</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Bấy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642888" y="2987163"/>
            <a:ext cx="11189346" cy="440120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những</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cỏ xung quanh vẫn xôn xao. Thì ra vừa mới có một con chim xanh biếc, toàn thân </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long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lánh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tự</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tỏa</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đậu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thoáng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bao</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bay qua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đây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hưa có con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trở 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867792" y="-38549"/>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16" name="Oval 15">
            <a:extLst>
              <a:ext uri="{FF2B5EF4-FFF2-40B4-BE49-F238E27FC236}">
                <a16:creationId xmlns:a16="http://schemas.microsoft.com/office/drawing/2014/main" xmlns="" id="{2BC9162F-F75A-4A4F-9B59-14AC9CCF2CBC}"/>
              </a:ext>
            </a:extLst>
          </p:cNvPr>
          <p:cNvSpPr/>
          <p:nvPr/>
        </p:nvSpPr>
        <p:spPr>
          <a:xfrm>
            <a:off x="709562" y="3220885"/>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xmlns="" id="{6026A475-6858-41F5-98B6-CFF25BC57101}"/>
              </a:ext>
            </a:extLst>
          </p:cNvPr>
          <p:cNvSpPr/>
          <p:nvPr/>
        </p:nvSpPr>
        <p:spPr>
          <a:xfrm>
            <a:off x="829022" y="55821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10" name="Oval 9">
            <a:extLst>
              <a:ext uri="{FF2B5EF4-FFF2-40B4-BE49-F238E27FC236}">
                <a16:creationId xmlns:a16="http://schemas.microsoft.com/office/drawing/2014/main" xmlns="" id="{8EC137C0-4619-413A-8AAB-256D0FD0AD31}"/>
              </a:ext>
            </a:extLst>
          </p:cNvPr>
          <p:cNvSpPr/>
          <p:nvPr/>
        </p:nvSpPr>
        <p:spPr>
          <a:xfrm>
            <a:off x="6322280" y="6302922"/>
            <a:ext cx="5350182"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toàn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bài</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818051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5047B09F-ABB0-4000-94A7-2D6D1D8C4769}"/>
              </a:ext>
            </a:extLst>
          </p:cNvPr>
          <p:cNvSpPr/>
          <p:nvPr/>
        </p:nvSpPr>
        <p:spPr>
          <a:xfrm>
            <a:off x="709562" y="3100886"/>
            <a:ext cx="11189347" cy="431079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20C5D417-3BC6-40D7-A1E2-A9B7128804EB}"/>
              </a:ext>
            </a:extLst>
          </p:cNvPr>
          <p:cNvSpPr/>
          <p:nvPr/>
        </p:nvSpPr>
        <p:spPr>
          <a:xfrm>
            <a:off x="582690" y="501064"/>
            <a:ext cx="11189347" cy="259982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332F39E-6EFB-4C03-9DC5-4CC834EC5314}"/>
              </a:ext>
            </a:extLst>
          </p:cNvPr>
          <p:cNvSpPr txBox="1"/>
          <p:nvPr/>
        </p:nvSpPr>
        <p:spPr>
          <a:xfrm>
            <a:off x="642888" y="489077"/>
            <a:ext cx="11029574" cy="262379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lướt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cỏ</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 bỗng thấy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xung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xôn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xao</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Bấy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642888" y="2987163"/>
            <a:ext cx="11189346" cy="440120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những</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cỏ xung quanh vẫn xôn xao. Thì ra vừa mới có một con chim xanh biếc, toàn thân </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long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lánh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tự</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tỏa</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đậu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thoáng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bao</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bay qua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đây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hưa có con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trở 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867792" y="-38549"/>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16" name="Oval 15">
            <a:extLst>
              <a:ext uri="{FF2B5EF4-FFF2-40B4-BE49-F238E27FC236}">
                <a16:creationId xmlns:a16="http://schemas.microsoft.com/office/drawing/2014/main" xmlns="" id="{2BC9162F-F75A-4A4F-9B59-14AC9CCF2CBC}"/>
              </a:ext>
            </a:extLst>
          </p:cNvPr>
          <p:cNvSpPr/>
          <p:nvPr/>
        </p:nvSpPr>
        <p:spPr>
          <a:xfrm>
            <a:off x="709562" y="3220885"/>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xmlns="" id="{6026A475-6858-41F5-98B6-CFF25BC57101}"/>
              </a:ext>
            </a:extLst>
          </p:cNvPr>
          <p:cNvSpPr/>
          <p:nvPr/>
        </p:nvSpPr>
        <p:spPr>
          <a:xfrm>
            <a:off x="829022" y="55821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12" name="Oval 11">
            <a:extLst>
              <a:ext uri="{FF2B5EF4-FFF2-40B4-BE49-F238E27FC236}">
                <a16:creationId xmlns:a16="http://schemas.microsoft.com/office/drawing/2014/main" xmlns="" id="{4D961F00-7AE0-4D82-8024-30AB8076D8DC}"/>
              </a:ext>
            </a:extLst>
          </p:cNvPr>
          <p:cNvSpPr/>
          <p:nvPr/>
        </p:nvSpPr>
        <p:spPr>
          <a:xfrm>
            <a:off x="6237561" y="6219842"/>
            <a:ext cx="5350182"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toàn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bài</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77504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979FD58D-508A-4826-B2C0-197137178828}"/>
              </a:ext>
            </a:extLst>
          </p:cNvPr>
          <p:cNvSpPr/>
          <p:nvPr/>
        </p:nvSpPr>
        <p:spPr>
          <a:xfrm>
            <a:off x="3876675" y="-19050"/>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grpSp>
        <p:nvGrpSpPr>
          <p:cNvPr id="3" name="Group 2">
            <a:extLst>
              <a:ext uri="{FF2B5EF4-FFF2-40B4-BE49-F238E27FC236}">
                <a16:creationId xmlns:a16="http://schemas.microsoft.com/office/drawing/2014/main" xmlns="" id="{5018A257-072D-4267-A2BD-5A17B774D2B6}"/>
              </a:ext>
            </a:extLst>
          </p:cNvPr>
          <p:cNvGrpSpPr/>
          <p:nvPr/>
        </p:nvGrpSpPr>
        <p:grpSpPr>
          <a:xfrm>
            <a:off x="503228" y="1272579"/>
            <a:ext cx="8272558" cy="1100057"/>
            <a:chOff x="136243" y="-2131981"/>
            <a:chExt cx="2109019" cy="2986082"/>
          </a:xfrm>
        </p:grpSpPr>
        <p:sp>
          <p:nvSpPr>
            <p:cNvPr id="4" name="Hexagon 3">
              <a:extLst>
                <a:ext uri="{FF2B5EF4-FFF2-40B4-BE49-F238E27FC236}">
                  <a16:creationId xmlns:a16="http://schemas.microsoft.com/office/drawing/2014/main" xmlns="" id="{060C3AA2-4F0E-4255-839D-EEE431D05DAF}"/>
                </a:ext>
              </a:extLst>
            </p:cNvPr>
            <p:cNvSpPr/>
            <p:nvPr/>
          </p:nvSpPr>
          <p:spPr>
            <a:xfrm>
              <a:off x="136243" y="-2131981"/>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D48B638A-2940-4598-B4C0-CC054E381E1E}"/>
                </a:ext>
              </a:extLst>
            </p:cNvPr>
            <p:cNvSpPr txBox="1"/>
            <p:nvPr/>
          </p:nvSpPr>
          <p:spPr>
            <a:xfrm>
              <a:off x="178359" y="-1572234"/>
              <a:ext cx="1964403" cy="1587360"/>
            </a:xfrm>
            <a:prstGeom prst="rect">
              <a:avLst/>
            </a:prstGeom>
            <a:noFill/>
          </p:spPr>
          <p:txBody>
            <a:bodyPr wrap="square" rtlCol="0">
              <a:spAutoFit/>
            </a:bodyPr>
            <a:lstStyle/>
            <a:p>
              <a:pPr lvl="0" defTabSz="913256" fontAlgn="base">
                <a:spcBef>
                  <a:spcPct val="0"/>
                </a:spcBef>
                <a:spcAft>
                  <a:spcPct val="0"/>
                </a:spcAft>
                <a:defRPr/>
              </a:pP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1. Nghe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tiếng</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động</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lạ</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xấu</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hổ</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gì</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p:txBody>
        </p:sp>
      </p:grpSp>
      <p:sp>
        <p:nvSpPr>
          <p:cNvPr id="12" name="TextBox 11">
            <a:extLst>
              <a:ext uri="{FF2B5EF4-FFF2-40B4-BE49-F238E27FC236}">
                <a16:creationId xmlns:a16="http://schemas.microsoft.com/office/drawing/2014/main" xmlns="" id="{EDA1CF5D-1B6B-4A00-A003-2E8101B823A1}"/>
              </a:ext>
            </a:extLst>
          </p:cNvPr>
          <p:cNvSpPr txBox="1"/>
          <p:nvPr/>
        </p:nvSpPr>
        <p:spPr>
          <a:xfrm>
            <a:off x="1616679" y="2844225"/>
            <a:ext cx="5268938" cy="584775"/>
          </a:xfrm>
          <a:prstGeom prst="rect">
            <a:avLst/>
          </a:prstGeom>
          <a:noFill/>
        </p:spPr>
        <p:txBody>
          <a:bodyPr wrap="square" rtlCol="0">
            <a:spAutoFit/>
          </a:bodyPr>
          <a:lstStyle/>
          <a:p>
            <a:pPr marL="0" marR="0" lvl="0" indent="0"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Cây</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xấu</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hổ</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co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rúm</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mình</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lại</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Tree>
    <p:extLst>
      <p:ext uri="{BB962C8B-B14F-4D97-AF65-F5344CB8AC3E}">
        <p14:creationId xmlns:p14="http://schemas.microsoft.com/office/powerpoint/2010/main" val="281848476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C95D50B3-48D8-489A-A21B-868C4A87EAFF}"/>
              </a:ext>
            </a:extLst>
          </p:cNvPr>
          <p:cNvSpPr/>
          <p:nvPr/>
        </p:nvSpPr>
        <p:spPr>
          <a:xfrm>
            <a:off x="2177389" y="331885"/>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a:extLst>
              <a:ext uri="{FF2B5EF4-FFF2-40B4-BE49-F238E27FC236}">
                <a16:creationId xmlns:a16="http://schemas.microsoft.com/office/drawing/2014/main" xmlns="" id="{656B7EDA-4DEE-44AD-9FC2-7177221356BC}"/>
              </a:ext>
            </a:extLst>
          </p:cNvPr>
          <p:cNvSpPr/>
          <p:nvPr/>
        </p:nvSpPr>
        <p:spPr>
          <a:xfrm>
            <a:off x="300708" y="1056606"/>
            <a:ext cx="8650855" cy="1081288"/>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xmlns="" id="{49663B6F-FE68-42C6-84A9-CF98FA406047}"/>
              </a:ext>
            </a:extLst>
          </p:cNvPr>
          <p:cNvSpPr txBox="1"/>
          <p:nvPr/>
        </p:nvSpPr>
        <p:spPr>
          <a:xfrm>
            <a:off x="840072" y="1164999"/>
            <a:ext cx="7972536" cy="584775"/>
          </a:xfrm>
          <a:prstGeom prst="rect">
            <a:avLst/>
          </a:prstGeom>
          <a:noFill/>
        </p:spPr>
        <p:txBody>
          <a:bodyPr wrap="square" rtlCol="0">
            <a:spAutoFit/>
          </a:bodyPr>
          <a:lstStyle/>
          <a:p>
            <a:pPr lvl="0" defTabSz="913256" fontAlgn="base">
              <a:spcBef>
                <a:spcPct val="0"/>
              </a:spcBef>
              <a:spcAft>
                <a:spcPct val="0"/>
              </a:spcAft>
              <a:defRPr/>
            </a:pP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2.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Cây</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cỏ</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xung</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quanh</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xôn</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xao</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vì</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chuyện</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gì</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p:txBody>
      </p:sp>
      <p:sp>
        <p:nvSpPr>
          <p:cNvPr id="7" name="TextBox 6">
            <a:extLst>
              <a:ext uri="{FF2B5EF4-FFF2-40B4-BE49-F238E27FC236}">
                <a16:creationId xmlns:a16="http://schemas.microsoft.com/office/drawing/2014/main" xmlns="" id="{3B327375-4554-4BE3-B834-83A4D5E673F9}"/>
              </a:ext>
            </a:extLst>
          </p:cNvPr>
          <p:cNvSpPr txBox="1"/>
          <p:nvPr/>
        </p:nvSpPr>
        <p:spPr>
          <a:xfrm>
            <a:off x="5121209" y="2076770"/>
            <a:ext cx="3949147" cy="2554545"/>
          </a:xfrm>
          <a:prstGeom prst="rect">
            <a:avLst/>
          </a:prstGeom>
          <a:noFill/>
        </p:spPr>
        <p:txBody>
          <a:bodyPr wrap="square" rtlCol="0">
            <a:spAutoFit/>
          </a:bodyPr>
          <a:lstStyle/>
          <a:p>
            <a:pPr lvl="0" algn="just" defTabSz="913256" fontAlgn="base">
              <a:spcBef>
                <a:spcPct val="0"/>
              </a:spcBef>
              <a:spcAft>
                <a:spcPct val="0"/>
              </a:spcAft>
              <a:defRPr/>
            </a:pP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C</a:t>
            </a:r>
            <a:r>
              <a:rPr lang="vi-VN"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ó một con chim xanh biếc, toàn thân long lánh như tự tỏa sáng không biết từ đâu bay tới</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2" name="Picture 1"/>
          <p:cNvPicPr>
            <a:picLocks noChangeAspect="1"/>
          </p:cNvPicPr>
          <p:nvPr/>
        </p:nvPicPr>
        <p:blipFill rotWithShape="1">
          <a:blip r:embed="rId2"/>
          <a:srcRect l="21156" t="15495" r="46447" b="23246"/>
          <a:stretch/>
        </p:blipFill>
        <p:spPr>
          <a:xfrm>
            <a:off x="300708" y="2246288"/>
            <a:ext cx="4701747" cy="2792118"/>
          </a:xfrm>
          <a:prstGeom prst="rect">
            <a:avLst/>
          </a:prstGeom>
        </p:spPr>
      </p:pic>
    </p:spTree>
    <p:extLst>
      <p:ext uri="{BB962C8B-B14F-4D97-AF65-F5344CB8AC3E}">
        <p14:creationId xmlns:p14="http://schemas.microsoft.com/office/powerpoint/2010/main" val="25546860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C95D50B3-48D8-489A-A21B-868C4A87EAFF}"/>
              </a:ext>
            </a:extLst>
          </p:cNvPr>
          <p:cNvSpPr/>
          <p:nvPr/>
        </p:nvSpPr>
        <p:spPr>
          <a:xfrm>
            <a:off x="3895725" y="123231"/>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a:extLst>
              <a:ext uri="{FF2B5EF4-FFF2-40B4-BE49-F238E27FC236}">
                <a16:creationId xmlns:a16="http://schemas.microsoft.com/office/drawing/2014/main" xmlns="" id="{656B7EDA-4DEE-44AD-9FC2-7177221356BC}"/>
              </a:ext>
            </a:extLst>
          </p:cNvPr>
          <p:cNvSpPr/>
          <p:nvPr/>
        </p:nvSpPr>
        <p:spPr>
          <a:xfrm>
            <a:off x="836132" y="1056605"/>
            <a:ext cx="10519736"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xmlns="" id="{3BE49D0B-9D2F-4FDD-A935-A55E32B03199}"/>
              </a:ext>
            </a:extLst>
          </p:cNvPr>
          <p:cNvSpPr txBox="1"/>
          <p:nvPr/>
        </p:nvSpPr>
        <p:spPr>
          <a:xfrm>
            <a:off x="1604257" y="1416050"/>
            <a:ext cx="9353770" cy="584775"/>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3. </a:t>
            </a:r>
            <a:r>
              <a:rPr kumimoji="0" lang="en-US" altLang="zh-CN"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Cây</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xấu</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hổ</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tiếc</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nuối</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điều</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gì</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kumimoji="0" lang="zh-CN"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
        <p:nvSpPr>
          <p:cNvPr id="12" name="TextBox 11">
            <a:extLst>
              <a:ext uri="{FF2B5EF4-FFF2-40B4-BE49-F238E27FC236}">
                <a16:creationId xmlns:a16="http://schemas.microsoft.com/office/drawing/2014/main" xmlns="" id="{055FC693-4CD4-45E5-A67B-974678D90A96}"/>
              </a:ext>
            </a:extLst>
          </p:cNvPr>
          <p:cNvSpPr txBox="1"/>
          <p:nvPr/>
        </p:nvSpPr>
        <p:spPr>
          <a:xfrm>
            <a:off x="1777285" y="2651125"/>
            <a:ext cx="8087932" cy="1077218"/>
          </a:xfrm>
          <a:prstGeom prst="rect">
            <a:avLst/>
          </a:prstGeom>
          <a:noFill/>
        </p:spPr>
        <p:txBody>
          <a:bodyPr wrap="square" rtlCol="0">
            <a:spAutoFit/>
          </a:bodyPr>
          <a:lstStyle/>
          <a:p>
            <a:pPr lvl="0" algn="just" defTabSz="913256" fontAlgn="base">
              <a:spcBef>
                <a:spcPct val="0"/>
              </a:spcBef>
              <a:spcAft>
                <a:spcPct val="0"/>
              </a:spcAft>
              <a:defRPr/>
            </a:pP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Cây</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xấu</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hổ</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tiếc</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nuối</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vì</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không</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nhìn</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thấy</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con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chim</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xanh</a:t>
            </a:r>
            <a:r>
              <a:rPr lang="en-US" altLang="zh-CN"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Tree>
    <p:extLst>
      <p:ext uri="{BB962C8B-B14F-4D97-AF65-F5344CB8AC3E}">
        <p14:creationId xmlns:p14="http://schemas.microsoft.com/office/powerpoint/2010/main" val="369537305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C95D50B3-48D8-489A-A21B-868C4A87EAFF}"/>
              </a:ext>
            </a:extLst>
          </p:cNvPr>
          <p:cNvSpPr/>
          <p:nvPr/>
        </p:nvSpPr>
        <p:spPr>
          <a:xfrm>
            <a:off x="3895725" y="123231"/>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a:extLst>
              <a:ext uri="{FF2B5EF4-FFF2-40B4-BE49-F238E27FC236}">
                <a16:creationId xmlns:a16="http://schemas.microsoft.com/office/drawing/2014/main" xmlns="" id="{656B7EDA-4DEE-44AD-9FC2-7177221356BC}"/>
              </a:ext>
            </a:extLst>
          </p:cNvPr>
          <p:cNvSpPr/>
          <p:nvPr/>
        </p:nvSpPr>
        <p:spPr>
          <a:xfrm>
            <a:off x="122738" y="1393100"/>
            <a:ext cx="9352655"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xmlns="" id="{F8500F0A-4DE4-433F-8A78-0AA9EBC3456A}"/>
              </a:ext>
            </a:extLst>
          </p:cNvPr>
          <p:cNvSpPr txBox="1"/>
          <p:nvPr/>
        </p:nvSpPr>
        <p:spPr>
          <a:xfrm>
            <a:off x="592182" y="1570285"/>
            <a:ext cx="8625460" cy="1077218"/>
          </a:xfrm>
          <a:prstGeom prst="rect">
            <a:avLst/>
          </a:prstGeom>
          <a:noFill/>
        </p:spPr>
        <p:txBody>
          <a:bodyPr wrap="square" rtlCol="0">
            <a:spAutoFit/>
          </a:bodyPr>
          <a:lstStyle/>
          <a:p>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4.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văn</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cho</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cây</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xấu</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hổ</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mong</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xanh</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quay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trở</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xmlns="" id="{75A3F923-B985-49EF-A0EE-47D0A370B8BE}"/>
              </a:ext>
            </a:extLst>
          </p:cNvPr>
          <p:cNvSpPr txBox="1"/>
          <p:nvPr/>
        </p:nvSpPr>
        <p:spPr>
          <a:xfrm>
            <a:off x="374706" y="3085430"/>
            <a:ext cx="8705907" cy="752065"/>
          </a:xfrm>
          <a:prstGeom prst="rect">
            <a:avLst/>
          </a:prstGeom>
          <a:noFill/>
        </p:spPr>
        <p:txBody>
          <a:bodyPr wrap="square" rtlCol="0">
            <a:spAutoFit/>
          </a:bodyPr>
          <a:lstStyle/>
          <a:p>
            <a:pPr algn="just">
              <a:lnSpc>
                <a:spcPct val="150000"/>
              </a:lnSpc>
            </a:pPr>
            <a:r>
              <a:rPr lang="vi-VN"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Không</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biết</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bao</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giờ</a:t>
            </a:r>
            <a:r>
              <a:rPr lang="en-US" sz="3200" dirty="0">
                <a:latin typeface="Times New Roman" panose="02020603050405020304" pitchFamily="18" charset="0"/>
                <a:cs typeface="Times New Roman" panose="02020603050405020304" pitchFamily="18" charset="0"/>
                <a:sym typeface="Wingdings" panose="05000000000000000000" pitchFamily="2" charset="2"/>
              </a:rPr>
              <a:t> con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chim</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xanh</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ấy</a:t>
            </a:r>
            <a:r>
              <a:rPr lang="en-US" sz="3200" dirty="0">
                <a:latin typeface="Times New Roman" panose="02020603050405020304" pitchFamily="18" charset="0"/>
                <a:cs typeface="Times New Roman" panose="02020603050405020304" pitchFamily="18" charset="0"/>
                <a:sym typeface="Wingdings" panose="05000000000000000000" pitchFamily="2" charset="2"/>
              </a:rPr>
              <a:t> quay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trở</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lại</a:t>
            </a:r>
            <a:r>
              <a:rPr lang="en-US" sz="3200" dirty="0">
                <a:latin typeface="Times New Roman" panose="02020603050405020304" pitchFamily="18" charset="0"/>
                <a:cs typeface="Times New Roman" panose="02020603050405020304" pitchFamily="18" charset="0"/>
                <a:sym typeface="Wingdings" panose="05000000000000000000" pitchFamily="2" charset="2"/>
              </a:rPr>
              <a:t>?</a:t>
            </a:r>
            <a:endParaRPr lang="vi-VN" sz="3200" dirty="0">
              <a:latin typeface="Times New Roman" panose="02020603050405020304" pitchFamily="18" charset="0"/>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384784571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a16="http://schemas.microsoft.com/office/drawing/2014/main" xmlns=""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0961914" y="0"/>
            <a:ext cx="1451607" cy="1818864"/>
          </a:xfrm>
          <a:prstGeom prst="rect">
            <a:avLst/>
          </a:prstGeom>
        </p:spPr>
      </p:pic>
      <p:sp>
        <p:nvSpPr>
          <p:cNvPr id="2" name="Rectangle 1">
            <a:extLst>
              <a:ext uri="{FF2B5EF4-FFF2-40B4-BE49-F238E27FC236}">
                <a16:creationId xmlns:a16="http://schemas.microsoft.com/office/drawing/2014/main" xmlns="" id="{FB4B99EE-334E-405E-B79C-C7BC5BFA3B4E}"/>
              </a:ext>
            </a:extLst>
          </p:cNvPr>
          <p:cNvSpPr/>
          <p:nvPr/>
        </p:nvSpPr>
        <p:spPr>
          <a:xfrm>
            <a:off x="932811" y="1493369"/>
            <a:ext cx="7585178" cy="6911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1.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từ</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ngữ</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nào</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dưới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đây</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chỉ</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đặc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điểm</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xmlns="" id="{216E9AA9-3460-4D49-9B72-A7D5D6BAA087}"/>
              </a:ext>
            </a:extLst>
          </p:cNvPr>
          <p:cNvSpPr/>
          <p:nvPr/>
        </p:nvSpPr>
        <p:spPr>
          <a:xfrm>
            <a:off x="1158205" y="2617835"/>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500000000000000" pitchFamily="34" charset="0"/>
                <a:cs typeface="Times New Roman" panose="02020603050405020304" pitchFamily="18" charset="0"/>
              </a:rPr>
              <a:t>Đẹp</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xmlns="" id="{70C8D749-E28A-4A86-9104-E8953FB116EB}"/>
              </a:ext>
            </a:extLst>
          </p:cNvPr>
          <p:cNvSpPr/>
          <p:nvPr/>
        </p:nvSpPr>
        <p:spPr>
          <a:xfrm>
            <a:off x="4059923" y="2591220"/>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500000000000000" pitchFamily="34" charset="0"/>
                <a:cs typeface="Times New Roman" panose="02020603050405020304" pitchFamily="18" charset="0"/>
              </a:rPr>
              <a:t>Lóng</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lánh</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8C89D8CC-5F85-4FD1-B008-F447EFBDCFC3}"/>
              </a:ext>
            </a:extLst>
          </p:cNvPr>
          <p:cNvSpPr/>
          <p:nvPr/>
        </p:nvSpPr>
        <p:spPr>
          <a:xfrm>
            <a:off x="6774224" y="2591220"/>
            <a:ext cx="2148848"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Arial-Rounded" panose="020B0500000000000000" pitchFamily="34" charset="0"/>
                <a:cs typeface="Times New Roman" panose="02020603050405020304" pitchFamily="18" charset="0"/>
              </a:rPr>
              <a:t>Bay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đi</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xmlns="" id="{FEC5C71D-887A-41BD-98D4-70F1D8D2F69E}"/>
              </a:ext>
            </a:extLst>
          </p:cNvPr>
          <p:cNvSpPr/>
          <p:nvPr/>
        </p:nvSpPr>
        <p:spPr>
          <a:xfrm>
            <a:off x="2391701" y="387636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500000000000000" pitchFamily="34" charset="0"/>
                <a:cs typeface="Times New Roman" panose="02020603050405020304" pitchFamily="18" charset="0"/>
              </a:rPr>
              <a:t>Trở</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lại</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xmlns="" id="{CFF0F57D-CE91-40B6-B2B3-CC272F583023}"/>
              </a:ext>
            </a:extLst>
          </p:cNvPr>
          <p:cNvSpPr/>
          <p:nvPr/>
        </p:nvSpPr>
        <p:spPr>
          <a:xfrm>
            <a:off x="5756575" y="3790452"/>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500000000000000" pitchFamily="34" charset="0"/>
                <a:cs typeface="Times New Roman" panose="02020603050405020304" pitchFamily="18" charset="0"/>
              </a:rPr>
              <a:t>Xanh</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biếc</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Rounded Corners 6">
            <a:extLst>
              <a:ext uri="{FF2B5EF4-FFF2-40B4-BE49-F238E27FC236}">
                <a16:creationId xmlns:a16="http://schemas.microsoft.com/office/drawing/2014/main" xmlns="" id="{34A68170-28F8-4EF8-B377-A4FB5B897AB9}"/>
              </a:ext>
            </a:extLst>
          </p:cNvPr>
          <p:cNvSpPr/>
          <p:nvPr/>
        </p:nvSpPr>
        <p:spPr>
          <a:xfrm>
            <a:off x="1682162" y="714452"/>
            <a:ext cx="6086475"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tập</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theo</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bản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19032062"/>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7" grpId="1" animBg="1"/>
      <p:bldP spid="9" grpId="0" animBg="1"/>
      <p:bldP spid="9" grpId="1"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在走动的火车 852x480 | Pics, Animation, Trave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43954" y="3186337"/>
            <a:ext cx="7818554" cy="4404819"/>
          </a:xfrm>
          <a:prstGeom prst="rect">
            <a:avLst/>
          </a:prstGeom>
          <a:noFill/>
          <a:extLst>
            <a:ext uri="{909E8E84-426E-40DD-AFC4-6F175D3DCCD1}">
              <a14:hiddenFill xmlns:a14="http://schemas.microsoft.com/office/drawing/2010/main">
                <a:solidFill>
                  <a:srgbClr val="FFFFFF"/>
                </a:solidFill>
              </a14:hiddenFill>
            </a:ext>
          </a:extLst>
        </p:spPr>
      </p:pic>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4"/>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330421" y="3006461"/>
            <a:ext cx="3972714"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Khởi</a:t>
            </a:r>
            <a:r>
              <a:rPr kumimoji="0" lang="en-US" sz="66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6600" b="1"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động</a:t>
            </a:r>
            <a:endParaRPr kumimoji="0" lang="en-US" sz="66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787545708"/>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8CC8F3F-F679-497C-88AF-CD43454C89E4}"/>
              </a:ext>
            </a:extLst>
          </p:cNvPr>
          <p:cNvSpPr txBox="1"/>
          <p:nvPr/>
        </p:nvSpPr>
        <p:spPr>
          <a:xfrm>
            <a:off x="1019612" y="1007558"/>
            <a:ext cx="537505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2.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Nói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tiếp</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lời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cây</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xấu</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hổ</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4429953B-E585-41C2-A20C-5C25E8ACA96E}"/>
              </a:ext>
            </a:extLst>
          </p:cNvPr>
          <p:cNvSpPr txBox="1"/>
          <p:nvPr/>
        </p:nvSpPr>
        <p:spPr>
          <a:xfrm>
            <a:off x="922259" y="1523076"/>
            <a:ext cx="669978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rất</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tiếc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xmlns="" id="{11623C27-0571-4292-9DBC-07A3C543DE12}"/>
              </a:ext>
            </a:extLst>
          </p:cNvPr>
          <p:cNvSpPr txBox="1"/>
          <p:nvPr/>
        </p:nvSpPr>
        <p:spPr>
          <a:xfrm>
            <a:off x="490954" y="2024997"/>
            <a:ext cx="9058083" cy="107721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rất</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tiếc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vì</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mở</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mắ</a:t>
            </a:r>
            <a:r>
              <a:rPr lang="en-US"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 </a:t>
            </a:r>
            <a:r>
              <a:rPr lang="en-US"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để</a:t>
            </a:r>
            <a:r>
              <a:rPr lang="en-US"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được</a:t>
            </a:r>
            <a:r>
              <a:rPr lang="en-US"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nhìn</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thấy</a:t>
            </a:r>
            <a:r>
              <a:rPr lang="en-US" sz="32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con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chim</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xanh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xmlns="" id="{D65892F2-A771-4DB9-98B7-FC64D4C15657}"/>
              </a:ext>
            </a:extLst>
          </p:cNvPr>
          <p:cNvPicPr>
            <a:picLocks noChangeAspect="1"/>
          </p:cNvPicPr>
          <p:nvPr/>
        </p:nvPicPr>
        <p:blipFill>
          <a:blip r:embed="rId2"/>
          <a:stretch>
            <a:fillRect/>
          </a:stretch>
        </p:blipFill>
        <p:spPr>
          <a:xfrm>
            <a:off x="578592" y="2944879"/>
            <a:ext cx="8356754" cy="2701081"/>
          </a:xfrm>
          <a:prstGeom prst="rect">
            <a:avLst/>
          </a:prstGeom>
        </p:spPr>
      </p:pic>
      <p:sp>
        <p:nvSpPr>
          <p:cNvPr id="7" name="Rectangle: Rounded Corners 6">
            <a:extLst>
              <a:ext uri="{FF2B5EF4-FFF2-40B4-BE49-F238E27FC236}">
                <a16:creationId xmlns:a16="http://schemas.microsoft.com/office/drawing/2014/main" xmlns="" id="{34A68170-28F8-4EF8-B377-A4FB5B897AB9}"/>
              </a:ext>
            </a:extLst>
          </p:cNvPr>
          <p:cNvSpPr/>
          <p:nvPr/>
        </p:nvSpPr>
        <p:spPr>
          <a:xfrm>
            <a:off x="1283061" y="124732"/>
            <a:ext cx="6086475"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tập</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theo</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bản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0970949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xmlns="" id="{BD333376-3168-4EB6-B623-DE04C657EEED}"/>
              </a:ext>
            </a:extLst>
          </p:cNvPr>
          <p:cNvGrpSpPr/>
          <p:nvPr/>
        </p:nvGrpSpPr>
        <p:grpSpPr>
          <a:xfrm>
            <a:off x="588585" y="3274753"/>
            <a:ext cx="11622831" cy="3581011"/>
            <a:chOff x="-53293" y="2190760"/>
            <a:chExt cx="9211855" cy="2951064"/>
          </a:xfrm>
        </p:grpSpPr>
        <p:pic>
          <p:nvPicPr>
            <p:cNvPr id="5" name="10">
              <a:extLst>
                <a:ext uri="{FF2B5EF4-FFF2-40B4-BE49-F238E27FC236}">
                  <a16:creationId xmlns:a16="http://schemas.microsoft.com/office/drawing/2014/main" xmlns=""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xmlns=""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xmlns=""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xmlns="" id="{2186EBBF-DC48-4AB5-A27A-424B0FCE2637}"/>
              </a:ext>
            </a:extLst>
          </p:cNvPr>
          <p:cNvGrpSpPr/>
          <p:nvPr/>
        </p:nvGrpSpPr>
        <p:grpSpPr>
          <a:xfrm>
            <a:off x="2470515" y="1833986"/>
            <a:ext cx="4675537" cy="1954845"/>
            <a:chOff x="2118480" y="1316166"/>
            <a:chExt cx="1512168" cy="1512168"/>
          </a:xfrm>
        </p:grpSpPr>
        <p:sp>
          <p:nvSpPr>
            <p:cNvPr id="11" name="15">
              <a:extLst>
                <a:ext uri="{FF2B5EF4-FFF2-40B4-BE49-F238E27FC236}">
                  <a16:creationId xmlns:a16="http://schemas.microsoft.com/office/drawing/2014/main" xmlns=""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xmlns="" id="{CD266F93-4930-44EE-B40F-F068D42EC517}"/>
                </a:ext>
              </a:extLst>
            </p:cNvPr>
            <p:cNvSpPr txBox="1"/>
            <p:nvPr/>
          </p:nvSpPr>
          <p:spPr>
            <a:xfrm>
              <a:off x="2208337" y="1556684"/>
              <a:ext cx="1378326" cy="1032115"/>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lang="en-US" altLang="zh-CN" sz="80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3</a:t>
              </a:r>
              <a:endParaRPr kumimoji="0" lang="zh-CN" altLang="en-US"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xmlns="" id="{296284C8-C3CC-4013-AE86-992F55FEE26F}"/>
              </a:ext>
            </a:extLst>
          </p:cNvPr>
          <p:cNvGrpSpPr/>
          <p:nvPr/>
        </p:nvGrpSpPr>
        <p:grpSpPr>
          <a:xfrm>
            <a:off x="360319" y="484039"/>
            <a:ext cx="270862" cy="401596"/>
            <a:chOff x="4508863" y="1528200"/>
            <a:chExt cx="318850" cy="472800"/>
          </a:xfrm>
        </p:grpSpPr>
        <p:sp>
          <p:nvSpPr>
            <p:cNvPr id="15" name="Google Shape;185;p27">
              <a:extLst>
                <a:ext uri="{FF2B5EF4-FFF2-40B4-BE49-F238E27FC236}">
                  <a16:creationId xmlns:a16="http://schemas.microsoft.com/office/drawing/2014/main" xmlns=""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xmlns=""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xmlns=""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xmlns=""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xmlns="" id="{A011E6E7-BBCE-4434-BF9D-52DC0EDDE6D3}"/>
              </a:ext>
            </a:extLst>
          </p:cNvPr>
          <p:cNvGrpSpPr/>
          <p:nvPr/>
        </p:nvGrpSpPr>
        <p:grpSpPr>
          <a:xfrm>
            <a:off x="739174" y="567004"/>
            <a:ext cx="270862" cy="401596"/>
            <a:chOff x="4508863" y="1528200"/>
            <a:chExt cx="318850" cy="472800"/>
          </a:xfrm>
        </p:grpSpPr>
        <p:sp>
          <p:nvSpPr>
            <p:cNvPr id="20" name="Google Shape;190;p27">
              <a:extLst>
                <a:ext uri="{FF2B5EF4-FFF2-40B4-BE49-F238E27FC236}">
                  <a16:creationId xmlns:a16="http://schemas.microsoft.com/office/drawing/2014/main" xmlns=""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xmlns=""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xmlns=""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xmlns=""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xmlns="" id="{92445FE0-071C-42A4-81AF-B083FCF10405}"/>
              </a:ext>
            </a:extLst>
          </p:cNvPr>
          <p:cNvGrpSpPr/>
          <p:nvPr/>
        </p:nvGrpSpPr>
        <p:grpSpPr>
          <a:xfrm>
            <a:off x="1125746" y="567004"/>
            <a:ext cx="270862" cy="401596"/>
            <a:chOff x="4508863" y="1528200"/>
            <a:chExt cx="318850" cy="472800"/>
          </a:xfrm>
        </p:grpSpPr>
        <p:sp>
          <p:nvSpPr>
            <p:cNvPr id="25" name="Google Shape;195;p27">
              <a:extLst>
                <a:ext uri="{FF2B5EF4-FFF2-40B4-BE49-F238E27FC236}">
                  <a16:creationId xmlns:a16="http://schemas.microsoft.com/office/drawing/2014/main" xmlns=""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xmlns=""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xmlns=""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xmlns=""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xmlns="" id="{8708DA0F-8A47-4555-9031-09B9960A56DF}"/>
              </a:ext>
            </a:extLst>
          </p:cNvPr>
          <p:cNvGrpSpPr/>
          <p:nvPr/>
        </p:nvGrpSpPr>
        <p:grpSpPr>
          <a:xfrm>
            <a:off x="10556987" y="468686"/>
            <a:ext cx="270862" cy="401596"/>
            <a:chOff x="4508863" y="1528200"/>
            <a:chExt cx="318850" cy="472800"/>
          </a:xfrm>
        </p:grpSpPr>
        <p:sp>
          <p:nvSpPr>
            <p:cNvPr id="30" name="Google Shape;185;p27">
              <a:extLst>
                <a:ext uri="{FF2B5EF4-FFF2-40B4-BE49-F238E27FC236}">
                  <a16:creationId xmlns:a16="http://schemas.microsoft.com/office/drawing/2014/main" xmlns=""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xmlns=""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xmlns=""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xmlns=""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xmlns="" id="{1834B4BF-D115-401E-BC1E-D7EB53733046}"/>
              </a:ext>
            </a:extLst>
          </p:cNvPr>
          <p:cNvGrpSpPr/>
          <p:nvPr/>
        </p:nvGrpSpPr>
        <p:grpSpPr>
          <a:xfrm>
            <a:off x="10935842" y="551651"/>
            <a:ext cx="270862" cy="401596"/>
            <a:chOff x="4508863" y="1528200"/>
            <a:chExt cx="318850" cy="472800"/>
          </a:xfrm>
        </p:grpSpPr>
        <p:sp>
          <p:nvSpPr>
            <p:cNvPr id="35" name="Google Shape;190;p27">
              <a:extLst>
                <a:ext uri="{FF2B5EF4-FFF2-40B4-BE49-F238E27FC236}">
                  <a16:creationId xmlns:a16="http://schemas.microsoft.com/office/drawing/2014/main" xmlns=""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xmlns=""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xmlns=""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xmlns=""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xmlns="" id="{EF574D76-EC8B-487E-9460-C9D589A74963}"/>
              </a:ext>
            </a:extLst>
          </p:cNvPr>
          <p:cNvGrpSpPr/>
          <p:nvPr/>
        </p:nvGrpSpPr>
        <p:grpSpPr>
          <a:xfrm>
            <a:off x="11322414" y="551651"/>
            <a:ext cx="270862" cy="401596"/>
            <a:chOff x="4508863" y="1528200"/>
            <a:chExt cx="318850" cy="472800"/>
          </a:xfrm>
        </p:grpSpPr>
        <p:sp>
          <p:nvSpPr>
            <p:cNvPr id="40" name="Google Shape;195;p27">
              <a:extLst>
                <a:ext uri="{FF2B5EF4-FFF2-40B4-BE49-F238E27FC236}">
                  <a16:creationId xmlns:a16="http://schemas.microsoft.com/office/drawing/2014/main" xmlns=""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xmlns=""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xmlns=""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xmlns=""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xmlns="" id="{5F50F907-C6BA-4380-9188-2A5EA79C8B5D}"/>
              </a:ext>
            </a:extLst>
          </p:cNvPr>
          <p:cNvSpPr txBox="1"/>
          <p:nvPr/>
        </p:nvSpPr>
        <p:spPr>
          <a:xfrm>
            <a:off x="-355751" y="813776"/>
            <a:ext cx="119483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53333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xmlns=""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xmlns=""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xmlns=""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xmlns=""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xmlns=""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xmlns=""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xmlns=""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Viết</a:t>
            </a:r>
            <a:endParaRPr kumimoji="0" lang="en-US" sz="80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endParaRPr>
          </a:p>
        </p:txBody>
      </p:sp>
      <p:grpSp>
        <p:nvGrpSpPr>
          <p:cNvPr id="30" name="139">
            <a:extLst>
              <a:ext uri="{FF2B5EF4-FFF2-40B4-BE49-F238E27FC236}">
                <a16:creationId xmlns:a16="http://schemas.microsoft.com/office/drawing/2014/main" xmlns=""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xmlns=""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xmlns=""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xmlns=""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1966415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C">
            <a:hlinkClick r:id="" action="ppaction://media"/>
            <a:extLst>
              <a:ext uri="{FF2B5EF4-FFF2-40B4-BE49-F238E27FC236}">
                <a16:creationId xmlns:a16="http://schemas.microsoft.com/office/drawing/2014/main" xmlns="" id="{1CF37974-267E-4F83-8D39-4E370B71AC1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1208819206"/>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090CBE52-488B-43ED-B921-C6338D91C5E2}"/>
              </a:ext>
            </a:extLst>
          </p:cNvPr>
          <p:cNvSpPr txBox="1"/>
          <p:nvPr/>
        </p:nvSpPr>
        <p:spPr>
          <a:xfrm>
            <a:off x="1931763" y="105299"/>
            <a:ext cx="4681775" cy="707886"/>
          </a:xfrm>
          <a:prstGeom prst="rect">
            <a:avLst/>
          </a:prstGeom>
          <a:noFill/>
        </p:spPr>
        <p:txBody>
          <a:bodyPr wrap="square" rtlCol="0">
            <a:spAutoFit/>
          </a:bodyPr>
          <a:lstStyle/>
          <a:p>
            <a:r>
              <a:rPr lang="vi-VN" sz="4000" dirty="0">
                <a:solidFill>
                  <a:schemeClr val="accent2"/>
                </a:solidFill>
                <a:latin typeface="+mj-lt"/>
              </a:rPr>
              <a:t>VIẾT ỨNG DỤNG</a:t>
            </a:r>
            <a:endParaRPr lang="en-US" sz="4000" dirty="0">
              <a:solidFill>
                <a:schemeClr val="accent2"/>
              </a:solidFill>
              <a:latin typeface="+mj-lt"/>
              <a:ea typeface="HP001" panose="020B0603050302020204" pitchFamily="34" charset="0"/>
            </a:endParaRPr>
          </a:p>
        </p:txBody>
      </p:sp>
      <p:sp>
        <p:nvSpPr>
          <p:cNvPr id="7" name="TextBox 6">
            <a:extLst>
              <a:ext uri="{FF2B5EF4-FFF2-40B4-BE49-F238E27FC236}">
                <a16:creationId xmlns:a16="http://schemas.microsoft.com/office/drawing/2014/main" xmlns="" id="{D5A14ACB-BA2A-42D1-98F7-CA57672DDE68}"/>
              </a:ext>
            </a:extLst>
          </p:cNvPr>
          <p:cNvSpPr txBox="1"/>
          <p:nvPr/>
        </p:nvSpPr>
        <p:spPr>
          <a:xfrm>
            <a:off x="1181406" y="1855342"/>
            <a:ext cx="6538829" cy="1429622"/>
          </a:xfrm>
          <a:prstGeom prst="rect">
            <a:avLst/>
          </a:prstGeom>
          <a:noFill/>
        </p:spPr>
        <p:txBody>
          <a:bodyPr wrap="square" rtlCol="0">
            <a:spAutoFit/>
          </a:bodyPr>
          <a:lstStyle/>
          <a:p>
            <a:pPr algn="just">
              <a:lnSpc>
                <a:spcPct val="150000"/>
              </a:lnSpc>
            </a:pPr>
            <a:r>
              <a:rPr lang="vi-VN" sz="2000" dirty="0">
                <a:latin typeface="+mj-lt"/>
              </a:rPr>
              <a:t>a. </a:t>
            </a:r>
            <a:r>
              <a:rPr lang="en-US" sz="2000" dirty="0" err="1">
                <a:latin typeface="+mj-lt"/>
              </a:rPr>
              <a:t>Chữ</a:t>
            </a:r>
            <a:r>
              <a:rPr lang="en-US" sz="2000" dirty="0">
                <a:latin typeface="+mj-lt"/>
              </a:rPr>
              <a:t> </a:t>
            </a:r>
            <a:r>
              <a:rPr lang="en-US" sz="2000" dirty="0" err="1">
                <a:latin typeface="+mj-lt"/>
              </a:rPr>
              <a:t>cái</a:t>
            </a:r>
            <a:r>
              <a:rPr lang="en-US" sz="2000" dirty="0">
                <a:latin typeface="+mj-lt"/>
              </a:rPr>
              <a:t> </a:t>
            </a:r>
            <a:r>
              <a:rPr lang="en-US" sz="2000" dirty="0" err="1">
                <a:latin typeface="+mj-lt"/>
              </a:rPr>
              <a:t>nào</a:t>
            </a:r>
            <a:r>
              <a:rPr lang="en-US" sz="2000" dirty="0">
                <a:latin typeface="+mj-lt"/>
              </a:rPr>
              <a:t> </a:t>
            </a:r>
            <a:r>
              <a:rPr lang="en-US" sz="2000" dirty="0" err="1">
                <a:latin typeface="+mj-lt"/>
              </a:rPr>
              <a:t>được</a:t>
            </a:r>
            <a:r>
              <a:rPr lang="en-US" sz="2000" dirty="0">
                <a:latin typeface="+mj-lt"/>
              </a:rPr>
              <a:t> </a:t>
            </a:r>
            <a:r>
              <a:rPr lang="en-US" sz="2000" dirty="0" err="1">
                <a:latin typeface="+mj-lt"/>
              </a:rPr>
              <a:t>viết</a:t>
            </a:r>
            <a:r>
              <a:rPr lang="en-US" sz="2000" dirty="0">
                <a:latin typeface="+mj-lt"/>
              </a:rPr>
              <a:t> </a:t>
            </a:r>
            <a:r>
              <a:rPr lang="en-US" sz="2000" dirty="0" err="1">
                <a:latin typeface="+mj-lt"/>
              </a:rPr>
              <a:t>hoa</a:t>
            </a:r>
            <a:r>
              <a:rPr lang="en-US" sz="2000" dirty="0">
                <a:latin typeface="+mj-lt"/>
              </a:rPr>
              <a:t>? </a:t>
            </a:r>
            <a:endParaRPr lang="vi-VN" sz="2000" dirty="0">
              <a:latin typeface="+mj-lt"/>
            </a:endParaRPr>
          </a:p>
          <a:p>
            <a:pPr algn="just">
              <a:lnSpc>
                <a:spcPct val="150000"/>
              </a:lnSpc>
            </a:pPr>
            <a:r>
              <a:rPr lang="vi-VN" sz="2000" dirty="0">
                <a:latin typeface="+mj-lt"/>
              </a:rPr>
              <a:t>b. </a:t>
            </a:r>
            <a:r>
              <a:rPr lang="en-US" sz="2000" dirty="0" err="1">
                <a:latin typeface="+mj-lt"/>
              </a:rPr>
              <a:t>Khoảng</a:t>
            </a:r>
            <a:r>
              <a:rPr lang="en-US" sz="2000" dirty="0">
                <a:latin typeface="+mj-lt"/>
              </a:rPr>
              <a:t> </a:t>
            </a:r>
            <a:r>
              <a:rPr lang="en-US" sz="2000" dirty="0" err="1">
                <a:latin typeface="+mj-lt"/>
              </a:rPr>
              <a:t>cách</a:t>
            </a:r>
            <a:r>
              <a:rPr lang="en-US" sz="2000" dirty="0">
                <a:latin typeface="+mj-lt"/>
              </a:rPr>
              <a:t> </a:t>
            </a:r>
            <a:r>
              <a:rPr lang="en-US" sz="2000" dirty="0" err="1">
                <a:latin typeface="+mj-lt"/>
              </a:rPr>
              <a:t>giữa</a:t>
            </a:r>
            <a:r>
              <a:rPr lang="en-US" sz="2000" dirty="0">
                <a:latin typeface="+mj-lt"/>
              </a:rPr>
              <a:t> </a:t>
            </a:r>
            <a:r>
              <a:rPr lang="en-US" sz="2000" dirty="0" err="1">
                <a:latin typeface="+mj-lt"/>
              </a:rPr>
              <a:t>các</a:t>
            </a:r>
            <a:r>
              <a:rPr lang="en-US" sz="2000" dirty="0">
                <a:latin typeface="+mj-lt"/>
              </a:rPr>
              <a:t> </a:t>
            </a:r>
            <a:r>
              <a:rPr lang="en-US" sz="2000" dirty="0" err="1">
                <a:latin typeface="+mj-lt"/>
              </a:rPr>
              <a:t>chữ</a:t>
            </a:r>
            <a:r>
              <a:rPr lang="en-US" sz="2000" dirty="0">
                <a:latin typeface="+mj-lt"/>
              </a:rPr>
              <a:t> </a:t>
            </a:r>
            <a:r>
              <a:rPr lang="en-US" sz="2000" dirty="0" err="1">
                <a:latin typeface="+mj-lt"/>
              </a:rPr>
              <a:t>ghi</a:t>
            </a:r>
            <a:r>
              <a:rPr lang="en-US" sz="2000" dirty="0">
                <a:latin typeface="+mj-lt"/>
              </a:rPr>
              <a:t> </a:t>
            </a:r>
            <a:r>
              <a:rPr lang="en-US" sz="2000" dirty="0" err="1">
                <a:latin typeface="+mj-lt"/>
              </a:rPr>
              <a:t>tiếng</a:t>
            </a:r>
            <a:r>
              <a:rPr lang="en-US" sz="2000" dirty="0">
                <a:latin typeface="+mj-lt"/>
              </a:rPr>
              <a:t> </a:t>
            </a:r>
            <a:r>
              <a:rPr lang="en-US" sz="2000" dirty="0" err="1">
                <a:latin typeface="+mj-lt"/>
              </a:rPr>
              <a:t>như</a:t>
            </a:r>
            <a:r>
              <a:rPr lang="en-US" sz="2000" dirty="0">
                <a:latin typeface="+mj-lt"/>
              </a:rPr>
              <a:t> </a:t>
            </a:r>
            <a:r>
              <a:rPr lang="en-US" sz="2000" dirty="0" err="1">
                <a:latin typeface="+mj-lt"/>
              </a:rPr>
              <a:t>thế</a:t>
            </a:r>
            <a:r>
              <a:rPr lang="en-US" sz="2000" dirty="0">
                <a:latin typeface="+mj-lt"/>
              </a:rPr>
              <a:t> </a:t>
            </a:r>
            <a:r>
              <a:rPr lang="en-US" sz="2000" dirty="0" err="1">
                <a:latin typeface="+mj-lt"/>
              </a:rPr>
              <a:t>nào</a:t>
            </a:r>
            <a:r>
              <a:rPr lang="en-US" sz="2000" dirty="0">
                <a:latin typeface="+mj-lt"/>
              </a:rPr>
              <a:t>?</a:t>
            </a:r>
            <a:endParaRPr lang="vi-VN" sz="2000" dirty="0">
              <a:latin typeface="+mj-lt"/>
            </a:endParaRPr>
          </a:p>
          <a:p>
            <a:pPr algn="just">
              <a:lnSpc>
                <a:spcPct val="150000"/>
              </a:lnSpc>
            </a:pPr>
            <a:r>
              <a:rPr lang="en-US" sz="2000" dirty="0">
                <a:latin typeface="+mj-lt"/>
              </a:rPr>
              <a:t>c. </a:t>
            </a:r>
            <a:r>
              <a:rPr lang="en-US" sz="2000" dirty="0" err="1">
                <a:latin typeface="+mj-lt"/>
              </a:rPr>
              <a:t>Những</a:t>
            </a:r>
            <a:r>
              <a:rPr lang="en-US" sz="2000" dirty="0">
                <a:latin typeface="+mj-lt"/>
              </a:rPr>
              <a:t> </a:t>
            </a:r>
            <a:r>
              <a:rPr lang="en-US" sz="2000" dirty="0" err="1">
                <a:latin typeface="+mj-lt"/>
              </a:rPr>
              <a:t>chữ</a:t>
            </a:r>
            <a:r>
              <a:rPr lang="en-US" sz="2000" dirty="0">
                <a:latin typeface="+mj-lt"/>
              </a:rPr>
              <a:t> </a:t>
            </a:r>
            <a:r>
              <a:rPr lang="en-US" sz="2000" dirty="0" err="1">
                <a:latin typeface="+mj-lt"/>
              </a:rPr>
              <a:t>cái</a:t>
            </a:r>
            <a:r>
              <a:rPr lang="en-US" sz="2000" dirty="0">
                <a:latin typeface="+mj-lt"/>
              </a:rPr>
              <a:t> </a:t>
            </a:r>
            <a:r>
              <a:rPr lang="en-US" sz="2000" dirty="0" err="1">
                <a:latin typeface="+mj-lt"/>
              </a:rPr>
              <a:t>nào</a:t>
            </a:r>
            <a:r>
              <a:rPr lang="en-US" sz="2000" dirty="0">
                <a:latin typeface="+mj-lt"/>
              </a:rPr>
              <a:t> </a:t>
            </a:r>
            <a:r>
              <a:rPr lang="en-US" sz="2000" dirty="0" err="1">
                <a:latin typeface="+mj-lt"/>
              </a:rPr>
              <a:t>cao</a:t>
            </a:r>
            <a:r>
              <a:rPr lang="en-US" sz="2000" dirty="0">
                <a:latin typeface="+mj-lt"/>
              </a:rPr>
              <a:t> 2.5 li ?</a:t>
            </a:r>
            <a:endParaRPr lang="vi-VN" sz="2000" dirty="0">
              <a:latin typeface="+mj-lt"/>
            </a:endParaRPr>
          </a:p>
        </p:txBody>
      </p:sp>
      <p:grpSp>
        <p:nvGrpSpPr>
          <p:cNvPr id="8" name="Group 7">
            <a:extLst>
              <a:ext uri="{FF2B5EF4-FFF2-40B4-BE49-F238E27FC236}">
                <a16:creationId xmlns:a16="http://schemas.microsoft.com/office/drawing/2014/main" xmlns="" id="{233F8E6D-9AC2-4331-A7C4-05CC848F23A0}"/>
              </a:ext>
            </a:extLst>
          </p:cNvPr>
          <p:cNvGrpSpPr/>
          <p:nvPr/>
        </p:nvGrpSpPr>
        <p:grpSpPr>
          <a:xfrm>
            <a:off x="740683" y="691901"/>
            <a:ext cx="8465480" cy="1190443"/>
            <a:chOff x="-419013" y="1982618"/>
            <a:chExt cx="6349110" cy="892832"/>
          </a:xfrm>
        </p:grpSpPr>
        <p:pic>
          <p:nvPicPr>
            <p:cNvPr id="9" name="Picture 8">
              <a:extLst>
                <a:ext uri="{FF2B5EF4-FFF2-40B4-BE49-F238E27FC236}">
                  <a16:creationId xmlns:a16="http://schemas.microsoft.com/office/drawing/2014/main" xmlns="" id="{7D825A87-34B8-4C08-A6CD-491543AA1F38}"/>
                </a:ext>
              </a:extLst>
            </p:cNvPr>
            <p:cNvPicPr>
              <a:picLocks noChangeAspect="1"/>
            </p:cNvPicPr>
            <p:nvPr/>
          </p:nvPicPr>
          <p:blipFill rotWithShape="1">
            <a:blip r:embed="rId3"/>
            <a:srcRect l="1" r="27106" b="84500"/>
            <a:stretch/>
          </p:blipFill>
          <p:spPr>
            <a:xfrm>
              <a:off x="-419013" y="1982618"/>
              <a:ext cx="6020648" cy="892832"/>
            </a:xfrm>
            <a:prstGeom prst="rect">
              <a:avLst/>
            </a:prstGeom>
          </p:spPr>
        </p:pic>
        <p:sp>
          <p:nvSpPr>
            <p:cNvPr id="11" name="TextBox 10">
              <a:extLst>
                <a:ext uri="{FF2B5EF4-FFF2-40B4-BE49-F238E27FC236}">
                  <a16:creationId xmlns:a16="http://schemas.microsoft.com/office/drawing/2014/main" xmlns="" id="{B587FF6E-AB2B-43A3-AB65-0FC2F75F5A7E}"/>
                </a:ext>
              </a:extLst>
            </p:cNvPr>
            <p:cNvSpPr txBox="1"/>
            <p:nvPr/>
          </p:nvSpPr>
          <p:spPr>
            <a:xfrm>
              <a:off x="-251818" y="2197908"/>
              <a:ext cx="6181915" cy="530914"/>
            </a:xfrm>
            <a:prstGeom prst="rect">
              <a:avLst/>
            </a:prstGeom>
            <a:noFill/>
          </p:spPr>
          <p:txBody>
            <a:bodyPr wrap="square">
              <a:spAutoFit/>
            </a:bodyPr>
            <a:lstStyle/>
            <a:p>
              <a:r>
                <a:rPr lang="vi-VN" sz="4000" dirty="0">
                  <a:solidFill>
                    <a:srgbClr val="FF0000"/>
                  </a:solidFill>
                  <a:latin typeface="+mj-lt"/>
                </a:rPr>
                <a:t>Có c</a:t>
              </a:r>
              <a:r>
                <a:rPr lang="en-US" sz="4000" dirty="0" err="1">
                  <a:solidFill>
                    <a:srgbClr val="FF0000"/>
                  </a:solidFill>
                  <a:latin typeface="+mj-lt"/>
                </a:rPr>
                <a:t>ôn</a:t>
              </a:r>
              <a:r>
                <a:rPr lang="vi-VN" sz="4000" dirty="0">
                  <a:solidFill>
                    <a:srgbClr val="FF0000"/>
                  </a:solidFill>
                  <a:latin typeface="+mj-lt"/>
                </a:rPr>
                <a:t>g mài sắt, có ngày </a:t>
              </a:r>
              <a:r>
                <a:rPr lang="en-US" sz="4000" dirty="0" err="1">
                  <a:solidFill>
                    <a:srgbClr val="FF0000"/>
                  </a:solidFill>
                  <a:latin typeface="+mj-lt"/>
                </a:rPr>
                <a:t>nên</a:t>
              </a:r>
              <a:r>
                <a:rPr lang="en-US" sz="4000" dirty="0">
                  <a:solidFill>
                    <a:srgbClr val="FF0000"/>
                  </a:solidFill>
                  <a:latin typeface="+mj-lt"/>
                </a:rPr>
                <a:t> </a:t>
              </a:r>
              <a:r>
                <a:rPr lang="vi-VN" sz="4000" dirty="0">
                  <a:solidFill>
                    <a:srgbClr val="FF0000"/>
                  </a:solidFill>
                  <a:latin typeface="+mj-lt"/>
                </a:rPr>
                <a:t>kim.</a:t>
              </a:r>
              <a:endParaRPr lang="en-US" sz="4000" dirty="0">
                <a:solidFill>
                  <a:srgbClr val="FF0000"/>
                </a:solidFill>
                <a:latin typeface="+mj-lt"/>
              </a:endParaRPr>
            </a:p>
          </p:txBody>
        </p:sp>
      </p:grpSp>
      <p:sp>
        <p:nvSpPr>
          <p:cNvPr id="14" name="TextBox 13">
            <a:extLst>
              <a:ext uri="{FF2B5EF4-FFF2-40B4-BE49-F238E27FC236}">
                <a16:creationId xmlns:a16="http://schemas.microsoft.com/office/drawing/2014/main" xmlns="" id="{A00E950B-C8BB-4935-91C5-B7A3E6C7EADE}"/>
              </a:ext>
            </a:extLst>
          </p:cNvPr>
          <p:cNvSpPr txBox="1"/>
          <p:nvPr/>
        </p:nvSpPr>
        <p:spPr>
          <a:xfrm>
            <a:off x="1181406" y="3542751"/>
            <a:ext cx="5952690" cy="504305"/>
          </a:xfrm>
          <a:prstGeom prst="rect">
            <a:avLst/>
          </a:prstGeom>
          <a:noFill/>
        </p:spPr>
        <p:txBody>
          <a:bodyPr wrap="square" rtlCol="0">
            <a:spAutoFit/>
          </a:bodyPr>
          <a:lstStyle/>
          <a:p>
            <a:pPr algn="just">
              <a:lnSpc>
                <a:spcPct val="150000"/>
              </a:lnSpc>
            </a:pPr>
            <a:r>
              <a:rPr lang="vi-VN" sz="2000" dirty="0">
                <a:solidFill>
                  <a:schemeClr val="accent6">
                    <a:lumMod val="75000"/>
                  </a:schemeClr>
                </a:solidFill>
                <a:latin typeface="+mj-lt"/>
                <a:sym typeface="Wingdings" panose="05000000000000000000" pitchFamily="2" charset="2"/>
              </a:rPr>
              <a:t> </a:t>
            </a:r>
            <a:r>
              <a:rPr lang="en-US" sz="2000" dirty="0" err="1">
                <a:solidFill>
                  <a:schemeClr val="accent6">
                    <a:lumMod val="75000"/>
                  </a:schemeClr>
                </a:solidFill>
                <a:latin typeface="+mj-lt"/>
              </a:rPr>
              <a:t>Khoảng</a:t>
            </a:r>
            <a:r>
              <a:rPr lang="en-US" sz="2000" dirty="0">
                <a:solidFill>
                  <a:schemeClr val="accent6">
                    <a:lumMod val="75000"/>
                  </a:schemeClr>
                </a:solidFill>
                <a:latin typeface="+mj-lt"/>
              </a:rPr>
              <a:t> </a:t>
            </a:r>
            <a:r>
              <a:rPr lang="en-US" sz="2000" dirty="0" err="1">
                <a:solidFill>
                  <a:schemeClr val="accent6">
                    <a:lumMod val="75000"/>
                  </a:schemeClr>
                </a:solidFill>
                <a:latin typeface="+mj-lt"/>
              </a:rPr>
              <a:t>cách</a:t>
            </a:r>
            <a:r>
              <a:rPr lang="en-US" sz="2000" dirty="0">
                <a:solidFill>
                  <a:schemeClr val="accent6">
                    <a:lumMod val="75000"/>
                  </a:schemeClr>
                </a:solidFill>
                <a:latin typeface="+mj-lt"/>
              </a:rPr>
              <a:t> </a:t>
            </a:r>
            <a:r>
              <a:rPr lang="en-US" sz="2000" dirty="0" err="1">
                <a:solidFill>
                  <a:schemeClr val="accent6">
                    <a:lumMod val="75000"/>
                  </a:schemeClr>
                </a:solidFill>
                <a:latin typeface="+mj-lt"/>
              </a:rPr>
              <a:t>giữa</a:t>
            </a:r>
            <a:r>
              <a:rPr lang="en-US" sz="2000" dirty="0">
                <a:solidFill>
                  <a:schemeClr val="accent6">
                    <a:lumMod val="75000"/>
                  </a:schemeClr>
                </a:solidFill>
                <a:latin typeface="+mj-lt"/>
              </a:rPr>
              <a:t> </a:t>
            </a:r>
            <a:r>
              <a:rPr lang="en-US" sz="2000" dirty="0" err="1">
                <a:solidFill>
                  <a:schemeClr val="accent6">
                    <a:lumMod val="75000"/>
                  </a:schemeClr>
                </a:solidFill>
                <a:latin typeface="+mj-lt"/>
              </a:rPr>
              <a:t>các</a:t>
            </a:r>
            <a:r>
              <a:rPr lang="en-US" sz="2000" dirty="0">
                <a:solidFill>
                  <a:schemeClr val="accent6">
                    <a:lumMod val="75000"/>
                  </a:schemeClr>
                </a:solidFill>
                <a:latin typeface="+mj-lt"/>
              </a:rPr>
              <a:t> </a:t>
            </a:r>
            <a:r>
              <a:rPr lang="en-US" sz="2000" dirty="0" err="1">
                <a:solidFill>
                  <a:schemeClr val="accent6">
                    <a:lumMod val="75000"/>
                  </a:schemeClr>
                </a:solidFill>
                <a:latin typeface="+mj-lt"/>
              </a:rPr>
              <a:t>chữ</a:t>
            </a:r>
            <a:r>
              <a:rPr lang="en-US" sz="2000" dirty="0">
                <a:solidFill>
                  <a:schemeClr val="accent6">
                    <a:lumMod val="75000"/>
                  </a:schemeClr>
                </a:solidFill>
                <a:latin typeface="+mj-lt"/>
              </a:rPr>
              <a:t> </a:t>
            </a:r>
            <a:r>
              <a:rPr lang="en-US" sz="2000" dirty="0" err="1">
                <a:solidFill>
                  <a:schemeClr val="accent6">
                    <a:lumMod val="75000"/>
                  </a:schemeClr>
                </a:solidFill>
                <a:latin typeface="+mj-lt"/>
              </a:rPr>
              <a:t>ghi</a:t>
            </a:r>
            <a:r>
              <a:rPr lang="en-US" sz="2000" dirty="0">
                <a:solidFill>
                  <a:schemeClr val="accent6">
                    <a:lumMod val="75000"/>
                  </a:schemeClr>
                </a:solidFill>
                <a:latin typeface="+mj-lt"/>
              </a:rPr>
              <a:t> </a:t>
            </a:r>
            <a:r>
              <a:rPr lang="en-US" sz="2000" dirty="0" err="1">
                <a:solidFill>
                  <a:schemeClr val="accent6">
                    <a:lumMod val="75000"/>
                  </a:schemeClr>
                </a:solidFill>
                <a:latin typeface="+mj-lt"/>
              </a:rPr>
              <a:t>tiếng</a:t>
            </a:r>
            <a:r>
              <a:rPr lang="en-US" sz="2000" dirty="0">
                <a:solidFill>
                  <a:schemeClr val="accent6">
                    <a:lumMod val="75000"/>
                  </a:schemeClr>
                </a:solidFill>
                <a:latin typeface="+mj-lt"/>
              </a:rPr>
              <a:t> </a:t>
            </a:r>
            <a:r>
              <a:rPr lang="en-US" sz="2000" dirty="0" err="1">
                <a:solidFill>
                  <a:schemeClr val="accent6">
                    <a:lumMod val="75000"/>
                  </a:schemeClr>
                </a:solidFill>
                <a:latin typeface="+mj-lt"/>
              </a:rPr>
              <a:t>là</a:t>
            </a:r>
            <a:r>
              <a:rPr lang="en-US" sz="2000" dirty="0">
                <a:solidFill>
                  <a:schemeClr val="accent6">
                    <a:lumMod val="75000"/>
                  </a:schemeClr>
                </a:solidFill>
                <a:latin typeface="+mj-lt"/>
              </a:rPr>
              <a:t> 1 con </a:t>
            </a:r>
            <a:r>
              <a:rPr lang="en-US" sz="2000" dirty="0" err="1">
                <a:solidFill>
                  <a:schemeClr val="accent6">
                    <a:lumMod val="75000"/>
                  </a:schemeClr>
                </a:solidFill>
                <a:latin typeface="+mj-lt"/>
              </a:rPr>
              <a:t>chữ</a:t>
            </a:r>
            <a:r>
              <a:rPr lang="en-US" sz="2000" dirty="0">
                <a:solidFill>
                  <a:schemeClr val="accent6">
                    <a:lumMod val="75000"/>
                  </a:schemeClr>
                </a:solidFill>
                <a:latin typeface="+mj-lt"/>
              </a:rPr>
              <a:t> o.</a:t>
            </a:r>
            <a:endParaRPr lang="vi-VN" sz="2000" dirty="0">
              <a:solidFill>
                <a:schemeClr val="accent6">
                  <a:lumMod val="75000"/>
                </a:schemeClr>
              </a:solidFill>
              <a:latin typeface="+mj-lt"/>
            </a:endParaRPr>
          </a:p>
        </p:txBody>
      </p:sp>
      <p:sp>
        <p:nvSpPr>
          <p:cNvPr id="18" name="TextBox 17">
            <a:extLst>
              <a:ext uri="{FF2B5EF4-FFF2-40B4-BE49-F238E27FC236}">
                <a16:creationId xmlns:a16="http://schemas.microsoft.com/office/drawing/2014/main" xmlns="" id="{41A12120-69C0-4ED1-8941-E290F22F507E}"/>
              </a:ext>
            </a:extLst>
          </p:cNvPr>
          <p:cNvSpPr txBox="1"/>
          <p:nvPr/>
        </p:nvSpPr>
        <p:spPr>
          <a:xfrm>
            <a:off x="1244370" y="3176847"/>
            <a:ext cx="1781184" cy="504305"/>
          </a:xfrm>
          <a:prstGeom prst="rect">
            <a:avLst/>
          </a:prstGeom>
          <a:noFill/>
        </p:spPr>
        <p:txBody>
          <a:bodyPr wrap="square" rtlCol="0">
            <a:spAutoFit/>
          </a:bodyPr>
          <a:lstStyle/>
          <a:p>
            <a:pPr algn="just">
              <a:lnSpc>
                <a:spcPct val="150000"/>
              </a:lnSpc>
            </a:pPr>
            <a:r>
              <a:rPr lang="vi-VN" sz="2000" dirty="0">
                <a:solidFill>
                  <a:schemeClr val="accent6">
                    <a:lumMod val="75000"/>
                  </a:schemeClr>
                </a:solidFill>
                <a:latin typeface="+mj-lt"/>
                <a:sym typeface="Wingdings" panose="05000000000000000000" pitchFamily="2" charset="2"/>
              </a:rPr>
              <a:t></a:t>
            </a:r>
            <a:r>
              <a:rPr lang="en-US" sz="2000" dirty="0">
                <a:solidFill>
                  <a:schemeClr val="accent6">
                    <a:lumMod val="75000"/>
                  </a:schemeClr>
                </a:solidFill>
                <a:latin typeface="+mj-lt"/>
                <a:sym typeface="Wingdings" panose="05000000000000000000" pitchFamily="2" charset="2"/>
              </a:rPr>
              <a:t> </a:t>
            </a:r>
            <a:r>
              <a:rPr lang="en-US" sz="2000" dirty="0" err="1">
                <a:solidFill>
                  <a:schemeClr val="accent6">
                    <a:lumMod val="75000"/>
                  </a:schemeClr>
                </a:solidFill>
                <a:latin typeface="+mj-lt"/>
                <a:sym typeface="Wingdings" panose="05000000000000000000" pitchFamily="2" charset="2"/>
              </a:rPr>
              <a:t>Chữ</a:t>
            </a:r>
            <a:r>
              <a:rPr lang="en-US" sz="2000" dirty="0">
                <a:solidFill>
                  <a:schemeClr val="accent6">
                    <a:lumMod val="75000"/>
                  </a:schemeClr>
                </a:solidFill>
                <a:latin typeface="+mj-lt"/>
                <a:sym typeface="Wingdings" panose="05000000000000000000" pitchFamily="2" charset="2"/>
              </a:rPr>
              <a:t> </a:t>
            </a:r>
            <a:r>
              <a:rPr lang="en-US" sz="2000" dirty="0">
                <a:solidFill>
                  <a:schemeClr val="accent6">
                    <a:lumMod val="75000"/>
                  </a:schemeClr>
                </a:solidFill>
                <a:latin typeface="+mj-lt"/>
                <a:ea typeface="HP001" panose="020B0603050302020204" pitchFamily="34" charset="0"/>
                <a:sym typeface="Wingdings" panose="05000000000000000000" pitchFamily="2" charset="2"/>
              </a:rPr>
              <a:t>C</a:t>
            </a:r>
            <a:r>
              <a:rPr lang="en-US" sz="2000" dirty="0">
                <a:solidFill>
                  <a:schemeClr val="accent6">
                    <a:lumMod val="75000"/>
                  </a:schemeClr>
                </a:solidFill>
                <a:latin typeface="+mj-lt"/>
              </a:rPr>
              <a:t>.</a:t>
            </a:r>
            <a:endParaRPr lang="vi-VN" sz="2000" dirty="0">
              <a:solidFill>
                <a:schemeClr val="accent6">
                  <a:lumMod val="75000"/>
                </a:schemeClr>
              </a:solidFill>
              <a:latin typeface="+mj-lt"/>
            </a:endParaRPr>
          </a:p>
        </p:txBody>
      </p:sp>
      <p:sp>
        <p:nvSpPr>
          <p:cNvPr id="19" name="TextBox 18">
            <a:extLst>
              <a:ext uri="{FF2B5EF4-FFF2-40B4-BE49-F238E27FC236}">
                <a16:creationId xmlns:a16="http://schemas.microsoft.com/office/drawing/2014/main" xmlns="" id="{972CBE13-D5C9-4C68-A64A-97B98D96ED0B}"/>
              </a:ext>
            </a:extLst>
          </p:cNvPr>
          <p:cNvSpPr txBox="1"/>
          <p:nvPr/>
        </p:nvSpPr>
        <p:spPr>
          <a:xfrm>
            <a:off x="1244370" y="3878529"/>
            <a:ext cx="8181928" cy="589072"/>
          </a:xfrm>
          <a:prstGeom prst="rect">
            <a:avLst/>
          </a:prstGeom>
          <a:noFill/>
        </p:spPr>
        <p:txBody>
          <a:bodyPr wrap="square" rtlCol="0">
            <a:spAutoFit/>
          </a:bodyPr>
          <a:lstStyle/>
          <a:p>
            <a:pPr algn="just">
              <a:lnSpc>
                <a:spcPct val="150000"/>
              </a:lnSpc>
            </a:pPr>
            <a:r>
              <a:rPr lang="vi-VN" sz="2000" dirty="0">
                <a:solidFill>
                  <a:schemeClr val="accent6">
                    <a:lumMod val="75000"/>
                  </a:schemeClr>
                </a:solidFill>
                <a:latin typeface="+mj-lt"/>
                <a:sym typeface="Wingdings" panose="05000000000000000000" pitchFamily="2" charset="2"/>
              </a:rPr>
              <a:t> </a:t>
            </a:r>
            <a:r>
              <a:rPr lang="en-US" sz="2000" dirty="0" err="1">
                <a:solidFill>
                  <a:schemeClr val="accent6">
                    <a:lumMod val="75000"/>
                  </a:schemeClr>
                </a:solidFill>
                <a:latin typeface="+mj-lt"/>
              </a:rPr>
              <a:t>Chữ</a:t>
            </a:r>
            <a:r>
              <a:rPr lang="en-US" sz="2000" dirty="0">
                <a:solidFill>
                  <a:schemeClr val="accent6">
                    <a:lumMod val="75000"/>
                  </a:schemeClr>
                </a:solidFill>
                <a:latin typeface="+mj-lt"/>
              </a:rPr>
              <a:t> </a:t>
            </a:r>
            <a:r>
              <a:rPr lang="en-US" sz="2400" dirty="0">
                <a:solidFill>
                  <a:schemeClr val="accent6">
                    <a:lumMod val="75000"/>
                  </a:schemeClr>
                </a:solidFill>
                <a:latin typeface="+mj-lt"/>
                <a:ea typeface="HP001" panose="020B0603050302020204" pitchFamily="34" charset="0"/>
              </a:rPr>
              <a:t>C, k, g</a:t>
            </a:r>
            <a:r>
              <a:rPr lang="en-US" sz="2000" dirty="0">
                <a:solidFill>
                  <a:schemeClr val="accent6">
                    <a:lumMod val="75000"/>
                  </a:schemeClr>
                </a:solidFill>
                <a:latin typeface="+mj-lt"/>
              </a:rPr>
              <a:t>.</a:t>
            </a:r>
            <a:endParaRPr lang="vi-VN" sz="2000" dirty="0">
              <a:solidFill>
                <a:schemeClr val="accent6">
                  <a:lumMod val="75000"/>
                </a:schemeClr>
              </a:solidFill>
              <a:latin typeface="+mj-lt"/>
            </a:endParaRPr>
          </a:p>
        </p:txBody>
      </p:sp>
    </p:spTree>
    <p:custDataLst>
      <p:tags r:id="rId1"/>
    </p:custDataLst>
    <p:extLst>
      <p:ext uri="{BB962C8B-B14F-4D97-AF65-F5344CB8AC3E}">
        <p14:creationId xmlns:p14="http://schemas.microsoft.com/office/powerpoint/2010/main" val="178177007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left)">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4" grpId="0" uiExpand="1"/>
      <p:bldP spid="18"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xmlns="" id="{BD333376-3168-4EB6-B623-DE04C657EEED}"/>
              </a:ext>
            </a:extLst>
          </p:cNvPr>
          <p:cNvGrpSpPr/>
          <p:nvPr/>
        </p:nvGrpSpPr>
        <p:grpSpPr>
          <a:xfrm>
            <a:off x="588585" y="3274753"/>
            <a:ext cx="11622831" cy="3581011"/>
            <a:chOff x="-53293" y="2190760"/>
            <a:chExt cx="9211855" cy="2951064"/>
          </a:xfrm>
        </p:grpSpPr>
        <p:pic>
          <p:nvPicPr>
            <p:cNvPr id="5" name="10">
              <a:extLst>
                <a:ext uri="{FF2B5EF4-FFF2-40B4-BE49-F238E27FC236}">
                  <a16:creationId xmlns:a16="http://schemas.microsoft.com/office/drawing/2014/main" xmlns=""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xmlns=""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xmlns=""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xmlns="" id="{2186EBBF-DC48-4AB5-A27A-424B0FCE2637}"/>
              </a:ext>
            </a:extLst>
          </p:cNvPr>
          <p:cNvGrpSpPr/>
          <p:nvPr/>
        </p:nvGrpSpPr>
        <p:grpSpPr>
          <a:xfrm>
            <a:off x="2285904" y="1474155"/>
            <a:ext cx="4675537" cy="1954845"/>
            <a:chOff x="2118480" y="1316166"/>
            <a:chExt cx="1512168" cy="1512168"/>
          </a:xfrm>
        </p:grpSpPr>
        <p:sp>
          <p:nvSpPr>
            <p:cNvPr id="11" name="15">
              <a:extLst>
                <a:ext uri="{FF2B5EF4-FFF2-40B4-BE49-F238E27FC236}">
                  <a16:creationId xmlns:a16="http://schemas.microsoft.com/office/drawing/2014/main" xmlns=""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xmlns="" id="{CD266F93-4930-44EE-B40F-F068D42EC517}"/>
                </a:ext>
              </a:extLst>
            </p:cNvPr>
            <p:cNvSpPr txBox="1"/>
            <p:nvPr/>
          </p:nvSpPr>
          <p:spPr>
            <a:xfrm>
              <a:off x="2208337" y="1556684"/>
              <a:ext cx="1378326" cy="1032115"/>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r>
                <a:rPr lang="en-US" altLang="zh-CN" sz="80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4</a:t>
              </a:r>
              <a:endParaRPr kumimoji="0" lang="zh-CN" altLang="en-US"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xmlns="" id="{296284C8-C3CC-4013-AE86-992F55FEE26F}"/>
              </a:ext>
            </a:extLst>
          </p:cNvPr>
          <p:cNvGrpSpPr/>
          <p:nvPr/>
        </p:nvGrpSpPr>
        <p:grpSpPr>
          <a:xfrm>
            <a:off x="360319" y="484039"/>
            <a:ext cx="270862" cy="401596"/>
            <a:chOff x="4508863" y="1528200"/>
            <a:chExt cx="318850" cy="472800"/>
          </a:xfrm>
        </p:grpSpPr>
        <p:sp>
          <p:nvSpPr>
            <p:cNvPr id="15" name="Google Shape;185;p27">
              <a:extLst>
                <a:ext uri="{FF2B5EF4-FFF2-40B4-BE49-F238E27FC236}">
                  <a16:creationId xmlns:a16="http://schemas.microsoft.com/office/drawing/2014/main" xmlns=""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xmlns=""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xmlns=""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xmlns=""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xmlns="" id="{A011E6E7-BBCE-4434-BF9D-52DC0EDDE6D3}"/>
              </a:ext>
            </a:extLst>
          </p:cNvPr>
          <p:cNvGrpSpPr/>
          <p:nvPr/>
        </p:nvGrpSpPr>
        <p:grpSpPr>
          <a:xfrm>
            <a:off x="739174" y="567004"/>
            <a:ext cx="270862" cy="401596"/>
            <a:chOff x="4508863" y="1528200"/>
            <a:chExt cx="318850" cy="472800"/>
          </a:xfrm>
        </p:grpSpPr>
        <p:sp>
          <p:nvSpPr>
            <p:cNvPr id="20" name="Google Shape;190;p27">
              <a:extLst>
                <a:ext uri="{FF2B5EF4-FFF2-40B4-BE49-F238E27FC236}">
                  <a16:creationId xmlns:a16="http://schemas.microsoft.com/office/drawing/2014/main" xmlns=""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xmlns=""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xmlns=""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xmlns=""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xmlns="" id="{92445FE0-071C-42A4-81AF-B083FCF10405}"/>
              </a:ext>
            </a:extLst>
          </p:cNvPr>
          <p:cNvGrpSpPr/>
          <p:nvPr/>
        </p:nvGrpSpPr>
        <p:grpSpPr>
          <a:xfrm>
            <a:off x="1125746" y="567004"/>
            <a:ext cx="270862" cy="401596"/>
            <a:chOff x="4508863" y="1528200"/>
            <a:chExt cx="318850" cy="472800"/>
          </a:xfrm>
        </p:grpSpPr>
        <p:sp>
          <p:nvSpPr>
            <p:cNvPr id="25" name="Google Shape;195;p27">
              <a:extLst>
                <a:ext uri="{FF2B5EF4-FFF2-40B4-BE49-F238E27FC236}">
                  <a16:creationId xmlns:a16="http://schemas.microsoft.com/office/drawing/2014/main" xmlns=""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xmlns=""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xmlns=""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xmlns=""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xmlns="" id="{8708DA0F-8A47-4555-9031-09B9960A56DF}"/>
              </a:ext>
            </a:extLst>
          </p:cNvPr>
          <p:cNvGrpSpPr/>
          <p:nvPr/>
        </p:nvGrpSpPr>
        <p:grpSpPr>
          <a:xfrm>
            <a:off x="10556987" y="468686"/>
            <a:ext cx="270862" cy="401596"/>
            <a:chOff x="4508863" y="1528200"/>
            <a:chExt cx="318850" cy="472800"/>
          </a:xfrm>
        </p:grpSpPr>
        <p:sp>
          <p:nvSpPr>
            <p:cNvPr id="30" name="Google Shape;185;p27">
              <a:extLst>
                <a:ext uri="{FF2B5EF4-FFF2-40B4-BE49-F238E27FC236}">
                  <a16:creationId xmlns:a16="http://schemas.microsoft.com/office/drawing/2014/main" xmlns=""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xmlns=""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xmlns=""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xmlns=""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xmlns="" id="{1834B4BF-D115-401E-BC1E-D7EB53733046}"/>
              </a:ext>
            </a:extLst>
          </p:cNvPr>
          <p:cNvGrpSpPr/>
          <p:nvPr/>
        </p:nvGrpSpPr>
        <p:grpSpPr>
          <a:xfrm>
            <a:off x="10935842" y="551651"/>
            <a:ext cx="270862" cy="401596"/>
            <a:chOff x="4508863" y="1528200"/>
            <a:chExt cx="318850" cy="472800"/>
          </a:xfrm>
        </p:grpSpPr>
        <p:sp>
          <p:nvSpPr>
            <p:cNvPr id="35" name="Google Shape;190;p27">
              <a:extLst>
                <a:ext uri="{FF2B5EF4-FFF2-40B4-BE49-F238E27FC236}">
                  <a16:creationId xmlns:a16="http://schemas.microsoft.com/office/drawing/2014/main" xmlns=""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xmlns=""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xmlns=""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xmlns=""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xmlns="" id="{EF574D76-EC8B-487E-9460-C9D589A74963}"/>
              </a:ext>
            </a:extLst>
          </p:cNvPr>
          <p:cNvGrpSpPr/>
          <p:nvPr/>
        </p:nvGrpSpPr>
        <p:grpSpPr>
          <a:xfrm>
            <a:off x="11322414" y="551651"/>
            <a:ext cx="270862" cy="401596"/>
            <a:chOff x="4508863" y="1528200"/>
            <a:chExt cx="318850" cy="472800"/>
          </a:xfrm>
        </p:grpSpPr>
        <p:sp>
          <p:nvSpPr>
            <p:cNvPr id="40" name="Google Shape;195;p27">
              <a:extLst>
                <a:ext uri="{FF2B5EF4-FFF2-40B4-BE49-F238E27FC236}">
                  <a16:creationId xmlns:a16="http://schemas.microsoft.com/office/drawing/2014/main" xmlns=""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xmlns=""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xmlns=""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xmlns=""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xmlns="" id="{5F50F907-C6BA-4380-9188-2A5EA79C8B5D}"/>
              </a:ext>
            </a:extLst>
          </p:cNvPr>
          <p:cNvSpPr txBox="1"/>
          <p:nvPr/>
        </p:nvSpPr>
        <p:spPr>
          <a:xfrm>
            <a:off x="1631736" y="413859"/>
            <a:ext cx="5583135"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52661968"/>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xmlns=""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369134" y="-3042929"/>
            <a:ext cx="6858000" cy="12221875"/>
          </a:xfrm>
          <a:prstGeom prst="rect">
            <a:avLst/>
          </a:prstGeom>
        </p:spPr>
      </p:pic>
      <p:grpSp>
        <p:nvGrpSpPr>
          <p:cNvPr id="14" name="Group 13">
            <a:extLst>
              <a:ext uri="{FF2B5EF4-FFF2-40B4-BE49-F238E27FC236}">
                <a16:creationId xmlns:a16="http://schemas.microsoft.com/office/drawing/2014/main" xmlns=""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xmlns=""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xmlns=""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xmlns=""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xmlns=""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xmlns="" id="{C427ADA6-213D-424A-8265-DDE2F08EB70B}"/>
              </a:ext>
            </a:extLst>
          </p:cNvPr>
          <p:cNvSpPr txBox="1"/>
          <p:nvPr/>
        </p:nvSpPr>
        <p:spPr>
          <a:xfrm>
            <a:off x="1778567" y="2309495"/>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Nói</a:t>
            </a:r>
            <a:r>
              <a:rPr kumimoji="0" lang="en-US" sz="8000" b="0" i="0" u="none" strike="noStrike" kern="1200" cap="none" spc="0" normalizeH="0" noProof="0" dirty="0">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 </a:t>
            </a:r>
            <a:r>
              <a:rPr kumimoji="0" lang="en-US" sz="8000" b="0" i="0" u="none" strike="noStrike" kern="1200" cap="none" spc="0" normalizeH="0" noProof="0" dirty="0" err="1">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và</a:t>
            </a:r>
            <a:r>
              <a:rPr kumimoji="0" lang="en-US" sz="8000" b="0" i="0" u="none" strike="noStrike" kern="1200" cap="none" spc="0" normalizeH="0" noProof="0" dirty="0">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 </a:t>
            </a:r>
            <a:r>
              <a:rPr kumimoji="0" lang="en-US" sz="8000" b="0" i="0" u="none" strike="noStrike" kern="1200" cap="none" spc="0" normalizeH="0" noProof="0" dirty="0" err="1">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rPr>
              <a:t>nghe</a:t>
            </a:r>
            <a:endParaRPr kumimoji="0" lang="en-US" sz="80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itchFamily="34" charset="0"/>
              <a:cs typeface="Times New Roman" panose="02020603050405020304" pitchFamily="18" charset="0"/>
            </a:endParaRPr>
          </a:p>
        </p:txBody>
      </p:sp>
      <p:grpSp>
        <p:nvGrpSpPr>
          <p:cNvPr id="30" name="139">
            <a:extLst>
              <a:ext uri="{FF2B5EF4-FFF2-40B4-BE49-F238E27FC236}">
                <a16:creationId xmlns:a16="http://schemas.microsoft.com/office/drawing/2014/main" xmlns=""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xmlns=""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xmlns=""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xmlns=""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2310149754"/>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Truyện Kể Bé Nghe - Chú Đỗ Con _ Truyện Cho Trẻ Mầm Non [Full HD]">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0" cy="0"/>
          </a:xfrm>
        </p:spPr>
      </p:pic>
      <p:pic>
        <p:nvPicPr>
          <p:cNvPr id="6" name="Truyện Kể Bé Nghe - Chú Đỗ Con _ Truyện Cho Trẻ Mầm Non [Full H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0714081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video>
              <p:cMediaNode vol="91837">
                <p:cTn id="13" fill="hold" display="0">
                  <p:stCondLst>
                    <p:cond delay="indefinite"/>
                  </p:stCondLst>
                </p:cTn>
                <p:tgtEl>
                  <p:spTgt spid="6"/>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EC8A16-7F16-4BDA-A9B1-64E6C8919594}"/>
              </a:ext>
            </a:extLst>
          </p:cNvPr>
          <p:cNvSpPr>
            <a:spLocks noGrp="1"/>
          </p:cNvSpPr>
          <p:nvPr>
            <p:ph type="title"/>
          </p:nvPr>
        </p:nvSpPr>
        <p:spPr>
          <a:xfrm>
            <a:off x="223284" y="0"/>
            <a:ext cx="11130516" cy="1325563"/>
          </a:xfrm>
        </p:spPr>
        <p:txBody>
          <a:bodyPr>
            <a:normAutofit/>
          </a:bodyPr>
          <a:lstStyle/>
          <a:p>
            <a:r>
              <a:rPr lang="en-US" sz="3200" dirty="0">
                <a:latin typeface="Times New Roman" panose="02020603050405020304" pitchFamily="18" charset="0"/>
                <a:ea typeface="Arial-Rounded" panose="020B0500000000000000" pitchFamily="34" charset="0"/>
                <a:cs typeface="Times New Roman" panose="02020603050405020304" pitchFamily="18" charset="0"/>
              </a:rPr>
              <a:t>1.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Dựa</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vào</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câu</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hỏi</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gợi</a:t>
            </a:r>
            <a:r>
              <a:rPr lang="en-US" sz="3200" dirty="0">
                <a:latin typeface="Times New Roman" panose="02020603050405020304" pitchFamily="18" charset="0"/>
                <a:ea typeface="Arial-Rounded" panose="020B0500000000000000" pitchFamily="34" charset="0"/>
                <a:cs typeface="Times New Roman" panose="02020603050405020304" pitchFamily="18" charset="0"/>
              </a:rPr>
              <a:t> ý,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đoán</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nội</a:t>
            </a:r>
            <a:r>
              <a:rPr lang="en-US" sz="3200" dirty="0">
                <a:latin typeface="Times New Roman" panose="02020603050405020304" pitchFamily="18" charset="0"/>
                <a:ea typeface="Arial-Rounded" panose="020B0500000000000000" pitchFamily="34" charset="0"/>
                <a:cs typeface="Times New Roman" panose="02020603050405020304" pitchFamily="18" charset="0"/>
              </a:rPr>
              <a:t> dung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từng</a:t>
            </a:r>
            <a:r>
              <a:rPr lang="en-US" sz="3200"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dirty="0" err="1">
                <a:latin typeface="Times New Roman" panose="02020603050405020304" pitchFamily="18" charset="0"/>
                <a:ea typeface="Arial-Rounded" panose="020B0500000000000000" pitchFamily="34" charset="0"/>
                <a:cs typeface="Times New Roman" panose="02020603050405020304" pitchFamily="18" charset="0"/>
              </a:rPr>
              <a:t>tranh</a:t>
            </a:r>
            <a:r>
              <a:rPr lang="en-US" sz="3200" dirty="0">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6" name="Picture 5">
            <a:extLst>
              <a:ext uri="{FF2B5EF4-FFF2-40B4-BE49-F238E27FC236}">
                <a16:creationId xmlns:a16="http://schemas.microsoft.com/office/drawing/2014/main" xmlns="" id="{2415585C-6A40-4E2E-9C34-5E8F182AE8C0}"/>
              </a:ext>
            </a:extLst>
          </p:cNvPr>
          <p:cNvPicPr>
            <a:picLocks noChangeAspect="1"/>
          </p:cNvPicPr>
          <p:nvPr/>
        </p:nvPicPr>
        <p:blipFill>
          <a:blip r:embed="rId2"/>
          <a:stretch>
            <a:fillRect/>
          </a:stretch>
        </p:blipFill>
        <p:spPr>
          <a:xfrm>
            <a:off x="2617983" y="725289"/>
            <a:ext cx="7137229" cy="2884354"/>
          </a:xfrm>
          <a:prstGeom prst="rect">
            <a:avLst/>
          </a:prstGeom>
        </p:spPr>
      </p:pic>
      <p:pic>
        <p:nvPicPr>
          <p:cNvPr id="10" name="Picture 9">
            <a:extLst>
              <a:ext uri="{FF2B5EF4-FFF2-40B4-BE49-F238E27FC236}">
                <a16:creationId xmlns:a16="http://schemas.microsoft.com/office/drawing/2014/main" xmlns="" id="{0194F5CD-CFF3-4645-A52A-B1F618D56882}"/>
              </a:ext>
            </a:extLst>
          </p:cNvPr>
          <p:cNvPicPr>
            <a:picLocks noChangeAspect="1"/>
          </p:cNvPicPr>
          <p:nvPr/>
        </p:nvPicPr>
        <p:blipFill>
          <a:blip r:embed="rId3"/>
          <a:stretch>
            <a:fillRect/>
          </a:stretch>
        </p:blipFill>
        <p:spPr>
          <a:xfrm>
            <a:off x="2219927" y="3563416"/>
            <a:ext cx="7137229" cy="2167726"/>
          </a:xfrm>
          <a:prstGeom prst="rect">
            <a:avLst/>
          </a:prstGeom>
        </p:spPr>
      </p:pic>
      <p:sp>
        <p:nvSpPr>
          <p:cNvPr id="11" name="Speech Bubble: Oval 10">
            <a:extLst>
              <a:ext uri="{FF2B5EF4-FFF2-40B4-BE49-F238E27FC236}">
                <a16:creationId xmlns:a16="http://schemas.microsoft.com/office/drawing/2014/main" xmlns="" id="{D4EBAD3E-9B72-4E85-A23C-A86045B07D9E}"/>
              </a:ext>
            </a:extLst>
          </p:cNvPr>
          <p:cNvSpPr/>
          <p:nvPr/>
        </p:nvSpPr>
        <p:spPr>
          <a:xfrm>
            <a:off x="646374" y="857527"/>
            <a:ext cx="214777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nghe</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thấy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tiếp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lộp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độp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bên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ngoài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cô</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mưa</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xuân</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Speech Bubble: Oval 11">
            <a:extLst>
              <a:ext uri="{FF2B5EF4-FFF2-40B4-BE49-F238E27FC236}">
                <a16:creationId xmlns:a16="http://schemas.microsoft.com/office/drawing/2014/main" xmlns="" id="{CB3E496E-7F3A-4CA0-AAF9-FB40CEDA91D4}"/>
              </a:ext>
            </a:extLst>
          </p:cNvPr>
          <p:cNvSpPr/>
          <p:nvPr/>
        </p:nvSpPr>
        <p:spPr>
          <a:xfrm>
            <a:off x="9087194" y="1423640"/>
            <a:ext cx="2147777"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Thấy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tiếng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sáo</a:t>
            </a:r>
            <a:r>
              <a:rPr lang="en-US" dirty="0">
                <a:latin typeface="Times New Roman" panose="02020603050405020304" pitchFamily="18" charset="0"/>
                <a:ea typeface="Arial-Rounded" panose="020B0500000000000000" pitchFamily="34" charset="0"/>
                <a:cs typeface="Times New Roman" panose="02020603050405020304" pitchFamily="18" charset="0"/>
              </a:rPr>
              <a:t> vi vu </a:t>
            </a:r>
            <a:r>
              <a:rPr lang="en-US" dirty="0" err="1">
                <a:latin typeface="Times New Roman" panose="02020603050405020304" pitchFamily="18" charset="0"/>
                <a:ea typeface="Arial-Rounded" panose="020B0500000000000000" pitchFamily="34" charset="0"/>
                <a:cs typeface="Times New Roman" panose="02020603050405020304" pitchFamily="18" charset="0"/>
              </a:rPr>
              <a:t>trên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đất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tỉnh</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giấc</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gió</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xuân</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3" name="Speech Bubble: Oval 12">
            <a:extLst>
              <a:ext uri="{FF2B5EF4-FFF2-40B4-BE49-F238E27FC236}">
                <a16:creationId xmlns:a16="http://schemas.microsoft.com/office/drawing/2014/main" xmlns="" id="{EBF7FE6C-4483-43B3-A92D-64E3EC931B48}"/>
              </a:ext>
            </a:extLst>
          </p:cNvPr>
          <p:cNvSpPr/>
          <p:nvPr/>
        </p:nvSpPr>
        <p:spPr>
          <a:xfrm>
            <a:off x="146078" y="3084498"/>
            <a:ext cx="235821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Có</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những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tia</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nắng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ấm</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áp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nhẹ</a:t>
            </a:r>
            <a:r>
              <a:rPr lang="en-US" dirty="0">
                <a:latin typeface="Times New Roman" panose="02020603050405020304" pitchFamily="18" charset="0"/>
                <a:ea typeface="Arial-Rounded" panose="020B0500000000000000" pitchFamily="34" charset="0"/>
                <a:cs typeface="Times New Roman" panose="02020603050405020304" pitchFamily="18" charset="0"/>
              </a:rPr>
              <a:t> lay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đỗ</a:t>
            </a:r>
            <a:r>
              <a:rPr lang="en-US" dirty="0">
                <a:latin typeface="Times New Roman" panose="02020603050405020304" pitchFamily="18" charset="0"/>
                <a:ea typeface="Arial-Rounded" panose="020B0500000000000000" pitchFamily="34" charset="0"/>
                <a:cs typeface="Times New Roman" panose="02020603050405020304" pitchFamily="18" charset="0"/>
              </a:rPr>
              <a:t> con,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ông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trời</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Speech Bubble: Oval 13">
            <a:extLst>
              <a:ext uri="{FF2B5EF4-FFF2-40B4-BE49-F238E27FC236}">
                <a16:creationId xmlns:a16="http://schemas.microsoft.com/office/drawing/2014/main" xmlns="" id="{61EBFC76-B521-48ED-BB33-7F3AC7FB28B8}"/>
              </a:ext>
            </a:extLst>
          </p:cNvPr>
          <p:cNvSpPr/>
          <p:nvPr/>
        </p:nvSpPr>
        <p:spPr>
          <a:xfrm>
            <a:off x="9358792" y="3775228"/>
            <a:ext cx="2110694"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trồi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mình</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lên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khỏi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đất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xòe</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tay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hướng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về</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trời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ấm</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áp</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403669158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3.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Chọn</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kể</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1-2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đoạn</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câu</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chuyện</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theo</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tranh</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91605C81-1EA2-4FB4-AED2-235FD4E3D35D}"/>
              </a:ext>
            </a:extLst>
          </p:cNvPr>
          <p:cNvPicPr>
            <a:picLocks noChangeAspect="1"/>
          </p:cNvPicPr>
          <p:nvPr/>
        </p:nvPicPr>
        <p:blipFill>
          <a:blip r:embed="rId2"/>
          <a:stretch>
            <a:fillRect/>
          </a:stretch>
        </p:blipFill>
        <p:spPr>
          <a:xfrm>
            <a:off x="2519362" y="1990725"/>
            <a:ext cx="7153275" cy="3219228"/>
          </a:xfrm>
          <a:prstGeom prst="rect">
            <a:avLst/>
          </a:prstGeom>
        </p:spPr>
      </p:pic>
    </p:spTree>
    <p:extLst>
      <p:ext uri="{BB962C8B-B14F-4D97-AF65-F5344CB8AC3E}">
        <p14:creationId xmlns:p14="http://schemas.microsoft.com/office/powerpoint/2010/main" val="4052570527"/>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9CAABDB-869C-411C-8775-E639F12A2B4D}"/>
              </a:ext>
            </a:extLst>
          </p:cNvPr>
          <p:cNvPicPr>
            <a:picLocks noChangeAspect="1"/>
          </p:cNvPicPr>
          <p:nvPr/>
        </p:nvPicPr>
        <p:blipFill>
          <a:blip r:embed="rId2"/>
          <a:stretch>
            <a:fillRect/>
          </a:stretch>
        </p:blipFill>
        <p:spPr>
          <a:xfrm>
            <a:off x="1185753" y="814668"/>
            <a:ext cx="9239250" cy="4352925"/>
          </a:xfrm>
          <a:prstGeom prst="rect">
            <a:avLst/>
          </a:prstGeom>
        </p:spPr>
      </p:pic>
      <p:sp>
        <p:nvSpPr>
          <p:cNvPr id="4" name="Rectangle: Rounded Corners 3">
            <a:extLst>
              <a:ext uri="{FF2B5EF4-FFF2-40B4-BE49-F238E27FC236}">
                <a16:creationId xmlns:a16="http://schemas.microsoft.com/office/drawing/2014/main" xmlns="" id="{10D13248-5609-4BA3-844E-4DC311169995}"/>
              </a:ext>
            </a:extLst>
          </p:cNvPr>
          <p:cNvSpPr/>
          <p:nvPr/>
        </p:nvSpPr>
        <p:spPr>
          <a:xfrm>
            <a:off x="1541722" y="5239978"/>
            <a:ext cx="8527312" cy="1552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ea typeface="Arial-Rounded" panose="020B0500000000000000" pitchFamily="34" charset="0"/>
                <a:cs typeface="Times New Roman" panose="02020603050405020304" pitchFamily="18" charset="0"/>
              </a:rPr>
              <a:t>Cây xấu hổ tên khác là cỏ thẹn, cỏ trinh nữ, cây mắc cỡ, hàm tu thảo (tên thuốc trong y học cổ truyền) là một cây nhỏ, mọc thành bụi lớn. Đặc điểm dễ nhận nhất của cây là lá khi đụng phải sẽ cụp rủ xuống nên có tên gọi như trên.</a:t>
            </a:r>
            <a:endParaRPr lang="en-US" sz="24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xmlns="" id="{EFA72C74-7560-4902-A5AD-D9DF126DB857}"/>
              </a:ext>
            </a:extLst>
          </p:cNvPr>
          <p:cNvSpPr/>
          <p:nvPr/>
        </p:nvSpPr>
        <p:spPr>
          <a:xfrm>
            <a:off x="4067175" y="65668"/>
            <a:ext cx="3829050" cy="742284"/>
          </a:xfrm>
          <a:prstGeom prst="roundRect">
            <a:avLst/>
          </a:prstGeom>
          <a:solidFill>
            <a:schemeClr val="accent6">
              <a:lumMod val="60000"/>
              <a:lumOff val="40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sng"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800" b="1" i="0" u="sng"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2800" b="1" i="0"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2800" b="1" i="0"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2800" b="1" i="0"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89294615"/>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xmlns=""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348690" y="-2639192"/>
            <a:ext cx="6858000" cy="12192000"/>
          </a:xfrm>
          <a:prstGeom prst="rect">
            <a:avLst/>
          </a:prstGeom>
        </p:spPr>
      </p:pic>
      <p:sp>
        <p:nvSpPr>
          <p:cNvPr id="21" name="20"/>
          <p:cNvSpPr/>
          <p:nvPr/>
        </p:nvSpPr>
        <p:spPr>
          <a:xfrm>
            <a:off x="3778300" y="2197893"/>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smtClean="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imes New Roman" panose="02020603050405020304" pitchFamily="18" charset="0"/>
                <a:cs typeface="Times New Roman" panose="02020603050405020304" pitchFamily="18" charset="0"/>
              </a:rPr>
              <a:t>CHÀO</a:t>
            </a:r>
            <a:r>
              <a:rPr kumimoji="0" lang="en-US" sz="8000" b="1" i="0" u="none" strike="noStrike" kern="10" cap="none" spc="0" normalizeH="0" noProof="0" dirty="0" smtClean="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imes New Roman" panose="02020603050405020304" pitchFamily="18" charset="0"/>
                <a:cs typeface="Times New Roman" panose="02020603050405020304" pitchFamily="18" charset="0"/>
              </a:rPr>
              <a:t> CÁC EM.</a:t>
            </a:r>
            <a:endPar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Times New Roman" panose="02020603050405020304" pitchFamily="18" charset="0"/>
              <a:cs typeface="Times New Roman" panose="02020603050405020304" pitchFamily="18" charset="0"/>
            </a:endParaRPr>
          </a:p>
        </p:txBody>
      </p:sp>
      <p:pic>
        <p:nvPicPr>
          <p:cNvPr id="18" name="Picture 2" descr="Kết nối tri thức với cuộc sống">
            <a:extLst>
              <a:ext uri="{FF2B5EF4-FFF2-40B4-BE49-F238E27FC236}">
                <a16:creationId xmlns:a16="http://schemas.microsoft.com/office/drawing/2014/main" xmlns=""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xmlns=""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xmlns=""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xmlns=""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xmlns=""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xmlns=""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332F39E-6EFB-4C03-9DC5-4CC834EC5314}"/>
              </a:ext>
            </a:extLst>
          </p:cNvPr>
          <p:cNvSpPr txBox="1"/>
          <p:nvPr/>
        </p:nvSpPr>
        <p:spPr>
          <a:xfrm>
            <a:off x="764823" y="567748"/>
            <a:ext cx="11029574" cy="262379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lướt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cỏ</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Nó bỗng thấy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xung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xôn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xao</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Bấy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581213" y="2984648"/>
            <a:ext cx="11029574" cy="440120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ững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cây cỏ xung quanh vẫn xôn xao. Thì ra vừa mới có một con chim xanh biếc, toàn thân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long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tỏa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đậu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thoáng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Biết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bao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con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bay qua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đây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hưa có con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trở lại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1195287" y="-17027"/>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3" name="Oval 2">
            <a:extLst>
              <a:ext uri="{FF2B5EF4-FFF2-40B4-BE49-F238E27FC236}">
                <a16:creationId xmlns:a16="http://schemas.microsoft.com/office/drawing/2014/main" xmlns="" id="{6D12565F-B469-48EC-9C54-2DD58488BC5A}"/>
              </a:ext>
            </a:extLst>
          </p:cNvPr>
          <p:cNvSpPr/>
          <p:nvPr/>
        </p:nvSpPr>
        <p:spPr>
          <a:xfrm>
            <a:off x="8193759" y="-17027"/>
            <a:ext cx="3702966"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văn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bản</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099737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5047B09F-ABB0-4000-94A7-2D6D1D8C4769}"/>
              </a:ext>
            </a:extLst>
          </p:cNvPr>
          <p:cNvSpPr/>
          <p:nvPr/>
        </p:nvSpPr>
        <p:spPr>
          <a:xfrm>
            <a:off x="709562" y="3100886"/>
            <a:ext cx="11189347" cy="431079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20C5D417-3BC6-40D7-A1E2-A9B7128804EB}"/>
              </a:ext>
            </a:extLst>
          </p:cNvPr>
          <p:cNvSpPr/>
          <p:nvPr/>
        </p:nvSpPr>
        <p:spPr>
          <a:xfrm>
            <a:off x="582690" y="501064"/>
            <a:ext cx="11189347" cy="259982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332F39E-6EFB-4C03-9DC5-4CC834EC5314}"/>
              </a:ext>
            </a:extLst>
          </p:cNvPr>
          <p:cNvSpPr txBox="1"/>
          <p:nvPr/>
        </p:nvSpPr>
        <p:spPr>
          <a:xfrm>
            <a:off x="642888" y="489077"/>
            <a:ext cx="11029574" cy="262379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lướt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cỏ</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 bỗng thấy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xung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xôn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xao</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Bấy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642888" y="2987163"/>
            <a:ext cx="11189346" cy="440120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những</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cỏ xung quanh vẫn xôn xao. Thì ra vừa mới có một con chim xanh biếc, toàn thân </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long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lánh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tự</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tỏa</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đậu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thoáng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bao</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bay qua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đây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hưa có con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trở 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867792" y="-38549"/>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16" name="Oval 15">
            <a:extLst>
              <a:ext uri="{FF2B5EF4-FFF2-40B4-BE49-F238E27FC236}">
                <a16:creationId xmlns:a16="http://schemas.microsoft.com/office/drawing/2014/main" xmlns="" id="{2BC9162F-F75A-4A4F-9B59-14AC9CCF2CBC}"/>
              </a:ext>
            </a:extLst>
          </p:cNvPr>
          <p:cNvSpPr/>
          <p:nvPr/>
        </p:nvSpPr>
        <p:spPr>
          <a:xfrm>
            <a:off x="709562" y="3220885"/>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xmlns="" id="{6026A475-6858-41F5-98B6-CFF25BC57101}"/>
              </a:ext>
            </a:extLst>
          </p:cNvPr>
          <p:cNvSpPr/>
          <p:nvPr/>
        </p:nvSpPr>
        <p:spPr>
          <a:xfrm>
            <a:off x="829022" y="55821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9" name="Oval 8">
            <a:extLst>
              <a:ext uri="{FF2B5EF4-FFF2-40B4-BE49-F238E27FC236}">
                <a16:creationId xmlns:a16="http://schemas.microsoft.com/office/drawing/2014/main" xmlns="" id="{88E40D54-1859-4439-9D18-387BCC5EF69F}"/>
              </a:ext>
            </a:extLst>
          </p:cNvPr>
          <p:cNvSpPr/>
          <p:nvPr/>
        </p:nvSpPr>
        <p:spPr>
          <a:xfrm>
            <a:off x="6237561" y="6126598"/>
            <a:ext cx="5350182"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đoạn</a:t>
            </a:r>
            <a:r>
              <a:rPr lang="en-US" sz="3200" dirty="0">
                <a:solidFill>
                  <a:srgbClr val="FF0000"/>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(L1)</a:t>
            </a:r>
          </a:p>
        </p:txBody>
      </p:sp>
    </p:spTree>
    <p:extLst>
      <p:ext uri="{BB962C8B-B14F-4D97-AF65-F5344CB8AC3E}">
        <p14:creationId xmlns:p14="http://schemas.microsoft.com/office/powerpoint/2010/main" val="267749972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846BF6E-482E-422A-A0F8-9DA4D1A95D94}"/>
              </a:ext>
            </a:extLst>
          </p:cNvPr>
          <p:cNvSpPr txBox="1"/>
          <p:nvPr/>
        </p:nvSpPr>
        <p:spPr>
          <a:xfrm>
            <a:off x="5210142" y="2138879"/>
            <a:ext cx="236703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solidFill>
                  <a:prstClr val="black"/>
                </a:solidFill>
                <a:latin typeface="Times New Roman" panose="02020603050405020304" pitchFamily="18" charset="0"/>
                <a:cs typeface="Times New Roman" panose="02020603050405020304" pitchFamily="18" charset="0"/>
              </a:rPr>
              <a:t>tỏa</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sáng</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xmlns="" id="{97964380-4255-4145-A4D3-7D05AFA98E12}"/>
              </a:ext>
            </a:extLst>
          </p:cNvPr>
          <p:cNvSpPr txBox="1"/>
          <p:nvPr/>
        </p:nvSpPr>
        <p:spPr>
          <a:xfrm>
            <a:off x="5210142" y="2867203"/>
            <a:ext cx="20718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noProof="0" dirty="0" err="1">
                <a:solidFill>
                  <a:prstClr val="black"/>
                </a:solidFill>
                <a:latin typeface="Times New Roman" panose="02020603050405020304" pitchFamily="18" charset="0"/>
                <a:cs typeface="Times New Roman" panose="02020603050405020304" pitchFamily="18" charset="0"/>
              </a:rPr>
              <a:t>thoáng</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xmlns="" id="{7F250EA0-A71F-4FEA-A043-45666AC3624F}"/>
              </a:ext>
            </a:extLst>
          </p:cNvPr>
          <p:cNvSpPr txBox="1"/>
          <p:nvPr/>
        </p:nvSpPr>
        <p:spPr>
          <a:xfrm>
            <a:off x="5210142" y="3595527"/>
            <a:ext cx="24479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solidFill>
                  <a:prstClr val="black"/>
                </a:solidFill>
                <a:latin typeface="Times New Roman" panose="02020603050405020304" pitchFamily="18" charset="0"/>
                <a:cs typeface="Times New Roman" panose="02020603050405020304" pitchFamily="18" charset="0"/>
              </a:rPr>
              <a:t>xuýt</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xoa</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7" name="18">
            <a:extLst>
              <a:ext uri="{FF2B5EF4-FFF2-40B4-BE49-F238E27FC236}">
                <a16:creationId xmlns:a16="http://schemas.microsoft.com/office/drawing/2014/main" xmlns="" id="{A5316E8E-3F7E-436C-839E-027BB64E29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320843" y="-72642"/>
            <a:ext cx="2830287" cy="2565464"/>
          </a:xfrm>
          <a:prstGeom prst="rect">
            <a:avLst/>
          </a:prstGeom>
        </p:spPr>
      </p:pic>
      <p:sp>
        <p:nvSpPr>
          <p:cNvPr id="13" name="Rectangle: Rounded Corners 12">
            <a:extLst>
              <a:ext uri="{FF2B5EF4-FFF2-40B4-BE49-F238E27FC236}">
                <a16:creationId xmlns:a16="http://schemas.microsoft.com/office/drawing/2014/main" xmlns="" id="{18F242C0-8D32-4C65-9B04-082B8F3B1A20}"/>
              </a:ext>
            </a:extLst>
          </p:cNvPr>
          <p:cNvSpPr/>
          <p:nvPr/>
        </p:nvSpPr>
        <p:spPr>
          <a:xfrm>
            <a:off x="2918961" y="345610"/>
            <a:ext cx="6949393"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từ</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57138880"/>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1" nodeType="clickEffect">
                                  <p:stCondLst>
                                    <p:cond delay="0"/>
                                  </p:stCondLst>
                                  <p:childTnLst>
                                    <p:animClr clrSpc="rgb" dir="cw">
                                      <p:cBhvr override="childStyle">
                                        <p:cTn id="6" dur="2000" fill="hold"/>
                                        <p:tgtEl>
                                          <p:spTgt spid="5"/>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1" nodeType="clickEffect">
                                  <p:stCondLst>
                                    <p:cond delay="0"/>
                                  </p:stCondLst>
                                  <p:childTnLst>
                                    <p:animClr clrSpc="rgb" dir="cw">
                                      <p:cBhvr override="childStyle">
                                        <p:cTn id="10" dur="2000" fill="hold"/>
                                        <p:tgtEl>
                                          <p:spTgt spid="7"/>
                                        </p:tgtEl>
                                        <p:attrNameLst>
                                          <p:attrName>style.color</p:attrName>
                                        </p:attrNameLst>
                                      </p:cBhvr>
                                      <p:to>
                                        <a:srgbClr val="FF0000"/>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2000" fill="hold"/>
                                        <p:tgtEl>
                                          <p:spTgt spid="8"/>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7" grpId="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05ACC1CF-F35B-4AF6-8B21-4C12D26D8DA8}"/>
              </a:ext>
            </a:extLst>
          </p:cNvPr>
          <p:cNvSpPr txBox="1"/>
          <p:nvPr/>
        </p:nvSpPr>
        <p:spPr>
          <a:xfrm>
            <a:off x="1340284" y="2754856"/>
            <a:ext cx="10216135" cy="1938992"/>
          </a:xfrm>
          <a:prstGeom prst="rect">
            <a:avLst/>
          </a:prstGeom>
          <a:noFill/>
        </p:spPr>
        <p:txBody>
          <a:bodyPr wrap="square" rtlCol="0">
            <a:spAutoFit/>
          </a:bodyPr>
          <a:lstStyle/>
          <a:p>
            <a:pPr lvl="0">
              <a:defRPr/>
            </a:pPr>
            <a:r>
              <a:rPr lang="en-US" sz="4000" i="1" dirty="0" err="1">
                <a:latin typeface="Times New Roman" panose="02020603050405020304" pitchFamily="18" charset="0"/>
                <a:cs typeface="Times New Roman" panose="02020603050405020304" pitchFamily="18" charset="0"/>
              </a:rPr>
              <a:t>Thì</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ra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vừa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có</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một</a:t>
            </a:r>
            <a:r>
              <a:rPr lang="en-US" sz="4000" i="1" dirty="0">
                <a:latin typeface="Times New Roman" panose="02020603050405020304" pitchFamily="18" charset="0"/>
                <a:cs typeface="Times New Roman" panose="02020603050405020304" pitchFamily="18" charset="0"/>
              </a:rPr>
              <a:t> con </a:t>
            </a:r>
            <a:r>
              <a:rPr lang="en-US" sz="4000" i="1" dirty="0" err="1">
                <a:latin typeface="Times New Roman" panose="02020603050405020304" pitchFamily="18" charset="0"/>
                <a:cs typeface="Times New Roman" panose="02020603050405020304" pitchFamily="18" charset="0"/>
              </a:rPr>
              <a:t>chim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xanh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biếc</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toàn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thân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lóng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lánh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như</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tự</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toả</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sáng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không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biết</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từ</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đâu</a:t>
            </a:r>
            <a:r>
              <a:rPr lang="en-US" sz="4000" i="1" dirty="0">
                <a:latin typeface="Times New Roman" panose="02020603050405020304" pitchFamily="18" charset="0"/>
                <a:cs typeface="Times New Roman" panose="02020603050405020304" pitchFamily="18" charset="0"/>
              </a:rPr>
              <a:t> bay </a:t>
            </a:r>
            <a:r>
              <a:rPr lang="en-US" sz="4000" i="1" dirty="0" err="1">
                <a:latin typeface="Times New Roman" panose="02020603050405020304" pitchFamily="18" charset="0"/>
                <a:cs typeface="Times New Roman" panose="02020603050405020304" pitchFamily="18" charset="0"/>
              </a:rPr>
              <a:t>tới</a:t>
            </a:r>
            <a:r>
              <a:rPr lang="en-US" sz="4000" i="1" dirty="0">
                <a:latin typeface="Times New Roman" panose="02020603050405020304" pitchFamily="18" charset="0"/>
                <a:cs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xmlns="" id="{29A47791-5B17-40BD-BAC5-41083ACBA43A}"/>
              </a:ext>
            </a:extLst>
          </p:cNvPr>
          <p:cNvCxnSpPr>
            <a:cxnSpLocks/>
          </p:cNvCxnSpPr>
          <p:nvPr/>
        </p:nvCxnSpPr>
        <p:spPr>
          <a:xfrm flipH="1">
            <a:off x="2843805" y="2901628"/>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7BD3B5EC-2C3D-43DF-8867-4C6631B1E92D}"/>
              </a:ext>
            </a:extLst>
          </p:cNvPr>
          <p:cNvCxnSpPr>
            <a:cxnSpLocks/>
          </p:cNvCxnSpPr>
          <p:nvPr/>
        </p:nvCxnSpPr>
        <p:spPr>
          <a:xfrm flipH="1">
            <a:off x="9586733" y="2865386"/>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49AE4173-697F-442A-979D-EF6543B27FFF}"/>
              </a:ext>
            </a:extLst>
          </p:cNvPr>
          <p:cNvCxnSpPr>
            <a:cxnSpLocks/>
          </p:cNvCxnSpPr>
          <p:nvPr/>
        </p:nvCxnSpPr>
        <p:spPr>
          <a:xfrm flipH="1">
            <a:off x="3957695" y="4060863"/>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355B06D2-7EAA-413E-8D92-D2014CDB5DD3}"/>
              </a:ext>
            </a:extLst>
          </p:cNvPr>
          <p:cNvCxnSpPr>
            <a:cxnSpLocks/>
          </p:cNvCxnSpPr>
          <p:nvPr/>
        </p:nvCxnSpPr>
        <p:spPr>
          <a:xfrm flipH="1">
            <a:off x="7771959" y="3506291"/>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18">
            <a:extLst>
              <a:ext uri="{FF2B5EF4-FFF2-40B4-BE49-F238E27FC236}">
                <a16:creationId xmlns:a16="http://schemas.microsoft.com/office/drawing/2014/main" xmlns=""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 y="0"/>
            <a:ext cx="2141951" cy="1941534"/>
          </a:xfrm>
          <a:prstGeom prst="rect">
            <a:avLst/>
          </a:prstGeom>
        </p:spPr>
      </p:pic>
      <p:sp>
        <p:nvSpPr>
          <p:cNvPr id="9" name="Rectangle: Rounded Corners 8">
            <a:extLst>
              <a:ext uri="{FF2B5EF4-FFF2-40B4-BE49-F238E27FC236}">
                <a16:creationId xmlns:a16="http://schemas.microsoft.com/office/drawing/2014/main" xmlns="" id="{21065EC9-B276-4E9A-A357-CBFB0E6BB85B}"/>
              </a:ext>
            </a:extLst>
          </p:cNvPr>
          <p:cNvSpPr/>
          <p:nvPr/>
        </p:nvSpPr>
        <p:spPr>
          <a:xfrm>
            <a:off x="2918961" y="345610"/>
            <a:ext cx="6949393"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49AE4173-697F-442A-979D-EF6543B27FFF}"/>
              </a:ext>
            </a:extLst>
          </p:cNvPr>
          <p:cNvCxnSpPr>
            <a:cxnSpLocks/>
          </p:cNvCxnSpPr>
          <p:nvPr/>
        </p:nvCxnSpPr>
        <p:spPr>
          <a:xfrm flipH="1">
            <a:off x="3882539" y="4060864"/>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23329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par>
                                <p:cTn id="14" presetID="22" presetClass="entr" presetSubtype="4"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par>
                                <p:cTn id="17" presetID="2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xmlns="" id="{5047B09F-ABB0-4000-94A7-2D6D1D8C4769}"/>
              </a:ext>
            </a:extLst>
          </p:cNvPr>
          <p:cNvSpPr/>
          <p:nvPr/>
        </p:nvSpPr>
        <p:spPr>
          <a:xfrm>
            <a:off x="709562" y="3100886"/>
            <a:ext cx="11189347" cy="431079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20C5D417-3BC6-40D7-A1E2-A9B7128804EB}"/>
              </a:ext>
            </a:extLst>
          </p:cNvPr>
          <p:cNvSpPr/>
          <p:nvPr/>
        </p:nvSpPr>
        <p:spPr>
          <a:xfrm>
            <a:off x="582690" y="501064"/>
            <a:ext cx="11189347" cy="259982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2332F39E-6EFB-4C03-9DC5-4CC834EC5314}"/>
              </a:ext>
            </a:extLst>
          </p:cNvPr>
          <p:cNvSpPr txBox="1"/>
          <p:nvPr/>
        </p:nvSpPr>
        <p:spPr>
          <a:xfrm>
            <a:off x="642888" y="489077"/>
            <a:ext cx="11029574" cy="262379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Bỗng dưng gió ào ào nổi lên. Có tiếng động gì lạ lắm. Những chiếc lá khô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xạt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lướt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cỏ</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xấu hổ co rúm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mình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Nó bỗng thấy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xung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xôn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xao</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He hé mắt nhìn: không có gì lạ cả.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Bấy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giờ nó mới mở bừng những con mắt lá</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nhiên không có gì lạ thật.</a:t>
            </a:r>
          </a:p>
        </p:txBody>
      </p:sp>
      <p:sp>
        <p:nvSpPr>
          <p:cNvPr id="6" name="TextBox 5">
            <a:extLst>
              <a:ext uri="{FF2B5EF4-FFF2-40B4-BE49-F238E27FC236}">
                <a16:creationId xmlns:a16="http://schemas.microsoft.com/office/drawing/2014/main" xmlns="" id="{2D3ECA9E-8442-417E-8A88-C6236269A505}"/>
              </a:ext>
            </a:extLst>
          </p:cNvPr>
          <p:cNvSpPr txBox="1"/>
          <p:nvPr/>
        </p:nvSpPr>
        <p:spPr>
          <a:xfrm>
            <a:off x="642888" y="2987163"/>
            <a:ext cx="11189346" cy="4401205"/>
          </a:xfrm>
          <a:prstGeom prst="rect">
            <a:avLst/>
          </a:prstGeom>
          <a:noFill/>
        </p:spPr>
        <p:txBody>
          <a:bodyPr wrap="square" rtlCol="0">
            <a:spAutoFit/>
          </a:bodyPr>
          <a:lstStyle/>
          <a:p>
            <a:pPr lvl="0" algn="just">
              <a:lnSpc>
                <a:spcPct val="150000"/>
              </a:lnSpc>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những</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cây cỏ xung quanh vẫn xôn xao. Thì ra vừa mới có một con chim xanh biếc, toàn thân </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long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lánh</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tự</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tỏa</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sáng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không biết từ đâu bay tới.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đậu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thoáng</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trên cây thanh mai rồi bay đi. Cây cỏ xuýt xoa: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Biết</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bao</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nhiêu</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con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chim</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đã</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bay qua </a:t>
            </a:r>
            <a:r>
              <a:rPr lang="en-US" sz="2800" dirty="0" err="1">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đây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c</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hưa có con</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nào đẹp đến thế!</a:t>
            </a:r>
          </a:p>
          <a:p>
            <a:pPr lvl="0" algn="just">
              <a:lnSpc>
                <a:spcPct val="150000"/>
              </a:lnSpc>
              <a:defRPr/>
            </a:pP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Càng nghe bạn bè trầm trồ, cây xấu hổ càng tiếc. Không biết bao giờ con chim xanh huyền diệu ấy quay</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r>
              <a:rPr lang="vi-VN"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trở lại</a:t>
            </a:r>
            <a:r>
              <a:rPr lang="en-US" sz="28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xmlns="" id="{D84EB1CB-B470-4E60-9A49-831FB2C79A5F}"/>
              </a:ext>
            </a:extLst>
          </p:cNvPr>
          <p:cNvSpPr txBox="1"/>
          <p:nvPr/>
        </p:nvSpPr>
        <p:spPr>
          <a:xfrm>
            <a:off x="867792" y="-38549"/>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p>
        </p:txBody>
      </p:sp>
      <p:sp>
        <p:nvSpPr>
          <p:cNvPr id="16" name="Oval 15">
            <a:extLst>
              <a:ext uri="{FF2B5EF4-FFF2-40B4-BE49-F238E27FC236}">
                <a16:creationId xmlns:a16="http://schemas.microsoft.com/office/drawing/2014/main" xmlns="" id="{2BC9162F-F75A-4A4F-9B59-14AC9CCF2CBC}"/>
              </a:ext>
            </a:extLst>
          </p:cNvPr>
          <p:cNvSpPr/>
          <p:nvPr/>
        </p:nvSpPr>
        <p:spPr>
          <a:xfrm>
            <a:off x="709562" y="3220885"/>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xmlns="" id="{6026A475-6858-41F5-98B6-CFF25BC57101}"/>
              </a:ext>
            </a:extLst>
          </p:cNvPr>
          <p:cNvSpPr/>
          <p:nvPr/>
        </p:nvSpPr>
        <p:spPr>
          <a:xfrm>
            <a:off x="829022" y="55821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9" name="Oval 8">
            <a:extLst>
              <a:ext uri="{FF2B5EF4-FFF2-40B4-BE49-F238E27FC236}">
                <a16:creationId xmlns:a16="http://schemas.microsoft.com/office/drawing/2014/main" xmlns="" id="{88E40D54-1859-4439-9D18-387BCC5EF69F}"/>
              </a:ext>
            </a:extLst>
          </p:cNvPr>
          <p:cNvSpPr/>
          <p:nvPr/>
        </p:nvSpPr>
        <p:spPr>
          <a:xfrm>
            <a:off x="6237561" y="6126598"/>
            <a:ext cx="5350182" cy="73140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đoạn</a:t>
            </a:r>
            <a:r>
              <a:rPr lang="en-US" sz="3200" dirty="0">
                <a:solidFill>
                  <a:srgbClr val="FF0000"/>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(L2)</a:t>
            </a:r>
          </a:p>
        </p:txBody>
      </p:sp>
    </p:spTree>
    <p:extLst>
      <p:ext uri="{BB962C8B-B14F-4D97-AF65-F5344CB8AC3E}">
        <p14:creationId xmlns:p14="http://schemas.microsoft.com/office/powerpoint/2010/main" val="823933581"/>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xmlns=""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xmlns=""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sp>
        <p:nvSpPr>
          <p:cNvPr id="28" name="2">
            <a:extLst>
              <a:ext uri="{FF2B5EF4-FFF2-40B4-BE49-F238E27FC236}">
                <a16:creationId xmlns:a16="http://schemas.microsoft.com/office/drawing/2014/main" xmlns="" id="{FE62F7A7-67DE-4EED-A23A-3695851F37DD}"/>
              </a:ext>
            </a:extLst>
          </p:cNvPr>
          <p:cNvSpPr/>
          <p:nvPr/>
        </p:nvSpPr>
        <p:spPr>
          <a:xfrm>
            <a:off x="3228216" y="671789"/>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xmlns="" id="{C413CC95-953D-42CC-8207-A1EFB394ED64}"/>
              </a:ext>
            </a:extLst>
          </p:cNvPr>
          <p:cNvGrpSpPr/>
          <p:nvPr/>
        </p:nvGrpSpPr>
        <p:grpSpPr>
          <a:xfrm>
            <a:off x="3556811" y="950785"/>
            <a:ext cx="3822655" cy="2315191"/>
            <a:chOff x="3556811" y="950785"/>
            <a:chExt cx="3822655" cy="2315191"/>
          </a:xfrm>
        </p:grpSpPr>
        <p:grpSp>
          <p:nvGrpSpPr>
            <p:cNvPr id="42" name="Group 41">
              <a:extLst>
                <a:ext uri="{FF2B5EF4-FFF2-40B4-BE49-F238E27FC236}">
                  <a16:creationId xmlns:a16="http://schemas.microsoft.com/office/drawing/2014/main" xmlns="" id="{89CCE898-329D-43E9-9EF7-6935E8B121BC}"/>
                </a:ext>
              </a:extLst>
            </p:cNvPr>
            <p:cNvGrpSpPr/>
            <p:nvPr/>
          </p:nvGrpSpPr>
          <p:grpSpPr>
            <a:xfrm>
              <a:off x="3556811" y="950785"/>
              <a:ext cx="3822655" cy="2315191"/>
              <a:chOff x="38926" y="1999671"/>
              <a:chExt cx="2109019" cy="2109019"/>
            </a:xfrm>
          </p:grpSpPr>
          <p:sp>
            <p:nvSpPr>
              <p:cNvPr id="43" name="Hexagon 42">
                <a:extLst>
                  <a:ext uri="{FF2B5EF4-FFF2-40B4-BE49-F238E27FC236}">
                    <a16:creationId xmlns:a16="http://schemas.microsoft.com/office/drawing/2014/main" xmlns="" id="{C9A10510-73D6-48FC-9336-FA1260DCA4BA}"/>
                  </a:ext>
                </a:extLst>
              </p:cNvPr>
              <p:cNvSpPr/>
              <p:nvPr/>
            </p:nvSpPr>
            <p:spPr>
              <a:xfrm>
                <a:off x="38926" y="199967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xmlns="" id="{BB12FD35-A33C-446F-AE51-FD7DA0AF6ED3}"/>
                  </a:ext>
                </a:extLst>
              </p:cNvPr>
              <p:cNvSpPr txBox="1"/>
              <p:nvPr/>
            </p:nvSpPr>
            <p:spPr>
              <a:xfrm>
                <a:off x="187927" y="2324266"/>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xạt</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Tiếng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chạm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lá</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54" name="10">
              <a:extLst>
                <a:ext uri="{FF2B5EF4-FFF2-40B4-BE49-F238E27FC236}">
                  <a16:creationId xmlns:a16="http://schemas.microsoft.com/office/drawing/2014/main" xmlns=""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a16="http://schemas.microsoft.com/office/drawing/2014/main" xmlns="" id="{18AE89A3-A6BD-403D-B49A-2C29D5524AD5}"/>
              </a:ext>
            </a:extLst>
          </p:cNvPr>
          <p:cNvGrpSpPr/>
          <p:nvPr/>
        </p:nvGrpSpPr>
        <p:grpSpPr>
          <a:xfrm>
            <a:off x="3604702" y="3439401"/>
            <a:ext cx="3822655" cy="2315191"/>
            <a:chOff x="3757801" y="3435612"/>
            <a:chExt cx="3822655" cy="2315191"/>
          </a:xfrm>
        </p:grpSpPr>
        <p:grpSp>
          <p:nvGrpSpPr>
            <p:cNvPr id="51" name="Group 50">
              <a:extLst>
                <a:ext uri="{FF2B5EF4-FFF2-40B4-BE49-F238E27FC236}">
                  <a16:creationId xmlns:a16="http://schemas.microsoft.com/office/drawing/2014/main" xmlns=""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a16="http://schemas.microsoft.com/office/drawing/2014/main" xmlns=""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xmlns="" id="{72E63824-232E-4FC8-865F-8EA8AEC431CC}"/>
                  </a:ext>
                </a:extLst>
              </p:cNvPr>
              <p:cNvSpPr txBox="1"/>
              <p:nvPr/>
            </p:nvSpPr>
            <p:spPr>
              <a:xfrm>
                <a:off x="163157" y="2391597"/>
                <a:ext cx="1944892" cy="981290"/>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Xuýt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xoa</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Cách</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thể</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hiện</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cảm</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xúc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55" name="10">
              <a:extLst>
                <a:ext uri="{FF2B5EF4-FFF2-40B4-BE49-F238E27FC236}">
                  <a16:creationId xmlns:a16="http://schemas.microsoft.com/office/drawing/2014/main" xmlns=""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a16="http://schemas.microsoft.com/office/drawing/2014/main" xmlns=""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grpSp>
        <p:nvGrpSpPr>
          <p:cNvPr id="31" name="Group 30">
            <a:extLst>
              <a:ext uri="{FF2B5EF4-FFF2-40B4-BE49-F238E27FC236}">
                <a16:creationId xmlns:a16="http://schemas.microsoft.com/office/drawing/2014/main" xmlns="" id="{E91D45DE-819A-4647-9C53-FA455570D9E6}"/>
              </a:ext>
            </a:extLst>
          </p:cNvPr>
          <p:cNvGrpSpPr/>
          <p:nvPr/>
        </p:nvGrpSpPr>
        <p:grpSpPr>
          <a:xfrm>
            <a:off x="7605788" y="886284"/>
            <a:ext cx="3822655" cy="2315191"/>
            <a:chOff x="3640975" y="943522"/>
            <a:chExt cx="3822655" cy="2315191"/>
          </a:xfrm>
        </p:grpSpPr>
        <p:grpSp>
          <p:nvGrpSpPr>
            <p:cNvPr id="32" name="Group 31">
              <a:extLst>
                <a:ext uri="{FF2B5EF4-FFF2-40B4-BE49-F238E27FC236}">
                  <a16:creationId xmlns:a16="http://schemas.microsoft.com/office/drawing/2014/main" xmlns="" id="{C16C8A6E-8B44-4196-9A51-5CAA7A0FA07A}"/>
                </a:ext>
              </a:extLst>
            </p:cNvPr>
            <p:cNvGrpSpPr/>
            <p:nvPr/>
          </p:nvGrpSpPr>
          <p:grpSpPr>
            <a:xfrm>
              <a:off x="3640975" y="943522"/>
              <a:ext cx="3822655" cy="2315191"/>
              <a:chOff x="85361" y="1993055"/>
              <a:chExt cx="2109019" cy="2109019"/>
            </a:xfrm>
          </p:grpSpPr>
          <p:sp>
            <p:nvSpPr>
              <p:cNvPr id="35" name="Hexagon 34">
                <a:extLst>
                  <a:ext uri="{FF2B5EF4-FFF2-40B4-BE49-F238E27FC236}">
                    <a16:creationId xmlns:a16="http://schemas.microsoft.com/office/drawing/2014/main" xmlns="" id="{88DADB4A-C859-4881-A30E-DE4318251795}"/>
                  </a:ext>
                </a:extLst>
              </p:cNvPr>
              <p:cNvSpPr/>
              <p:nvPr/>
            </p:nvSpPr>
            <p:spPr>
              <a:xfrm>
                <a:off x="85361" y="1993055"/>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TextBox 35">
                <a:extLst>
                  <a:ext uri="{FF2B5EF4-FFF2-40B4-BE49-F238E27FC236}">
                    <a16:creationId xmlns:a16="http://schemas.microsoft.com/office/drawing/2014/main" xmlns="" id="{669DEAF5-2DB4-452B-88D1-B3470883DADB}"/>
                  </a:ext>
                </a:extLst>
              </p:cNvPr>
              <p:cNvSpPr txBox="1"/>
              <p:nvPr/>
            </p:nvSpPr>
            <p:spPr>
              <a:xfrm>
                <a:off x="250259" y="229244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Xôn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xao</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Nhiều</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âm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thanh</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tiếng</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nhỏ</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phát</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ra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cùng</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lúc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33" name="10">
              <a:extLst>
                <a:ext uri="{FF2B5EF4-FFF2-40B4-BE49-F238E27FC236}">
                  <a16:creationId xmlns:a16="http://schemas.microsoft.com/office/drawing/2014/main" xmlns="" id="{DFF17D4D-89DB-4E79-A8A5-0C723FA1E74D}"/>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37" name="Group 36">
            <a:extLst>
              <a:ext uri="{FF2B5EF4-FFF2-40B4-BE49-F238E27FC236}">
                <a16:creationId xmlns:a16="http://schemas.microsoft.com/office/drawing/2014/main" xmlns="" id="{E0BA9217-075C-4C78-B297-C59446395BC9}"/>
              </a:ext>
            </a:extLst>
          </p:cNvPr>
          <p:cNvGrpSpPr/>
          <p:nvPr/>
        </p:nvGrpSpPr>
        <p:grpSpPr>
          <a:xfrm>
            <a:off x="7565018" y="3589638"/>
            <a:ext cx="3822655" cy="2315191"/>
            <a:chOff x="3692113" y="1020887"/>
            <a:chExt cx="3822655" cy="2315191"/>
          </a:xfrm>
        </p:grpSpPr>
        <p:grpSp>
          <p:nvGrpSpPr>
            <p:cNvPr id="38" name="Group 37">
              <a:extLst>
                <a:ext uri="{FF2B5EF4-FFF2-40B4-BE49-F238E27FC236}">
                  <a16:creationId xmlns:a16="http://schemas.microsoft.com/office/drawing/2014/main" xmlns="" id="{86469B70-A891-47DF-B8BC-BF10F8821D3A}"/>
                </a:ext>
              </a:extLst>
            </p:cNvPr>
            <p:cNvGrpSpPr/>
            <p:nvPr/>
          </p:nvGrpSpPr>
          <p:grpSpPr>
            <a:xfrm>
              <a:off x="3692113" y="1020887"/>
              <a:ext cx="3822655" cy="2315191"/>
              <a:chOff x="113574" y="2063530"/>
              <a:chExt cx="2109019" cy="2109019"/>
            </a:xfrm>
          </p:grpSpPr>
          <p:sp>
            <p:nvSpPr>
              <p:cNvPr id="40" name="Hexagon 39">
                <a:extLst>
                  <a:ext uri="{FF2B5EF4-FFF2-40B4-BE49-F238E27FC236}">
                    <a16:creationId xmlns:a16="http://schemas.microsoft.com/office/drawing/2014/main" xmlns="" id="{1CDA5FAA-3A01-47F7-91F3-22DA14D99808}"/>
                  </a:ext>
                </a:extLst>
              </p:cNvPr>
              <p:cNvSpPr/>
              <p:nvPr/>
            </p:nvSpPr>
            <p:spPr>
              <a:xfrm>
                <a:off x="113574" y="2063530"/>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xmlns="" id="{BA21E7A6-2FE1-4FED-94AA-4415EAB5D2B0}"/>
                  </a:ext>
                </a:extLst>
              </p:cNvPr>
              <p:cNvSpPr txBox="1"/>
              <p:nvPr/>
            </p:nvSpPr>
            <p:spPr>
              <a:xfrm>
                <a:off x="245338" y="2291757"/>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Thanh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mai</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Cây</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bụi</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thấp</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mọng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nước</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trông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dâu</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39" name="10">
              <a:extLst>
                <a:ext uri="{FF2B5EF4-FFF2-40B4-BE49-F238E27FC236}">
                  <a16:creationId xmlns:a16="http://schemas.microsoft.com/office/drawing/2014/main" xmlns="" id="{B7F9641D-543A-45DC-9559-161585A74868}"/>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936400823"/>
      </p:ext>
    </p:extLst>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F30E823-DE71-4314-9CA2-02BFC57E0858}"/>
  <p:tag name="ISPRING_RESOURCE_FOLDER" val="C:\Users\Lenovo\Desktop\E LEARNING\SẢN PHẨM NGUỒN\LÀM VIỆC THẬT LÀ VUI (T1+2)\LÀM VIỆC THẬT LÀ VUI (T1+2)\"/>
  <p:tag name="ISPRING_PRESENTATION_PATH" val="C:\Users\Lenovo\Desktop\E LEARNING\SẢN PHẨM NGUỒN\LÀM VIỆC THẬT LÀ VUI (T1+2)\LÀM VIỆC THẬT LÀ VUI (T1+2).pptx"/>
  <p:tag name="ISPRING_PROJECT_VERSION" val="9"/>
  <p:tag name="ISPRING_PROJECT_FOLDER_UPDATED" val="1"/>
  <p:tag name="ISPRING_SCREEN_RECS_UPDATED" val="C:\Users\Lenovo\Desktop\E LEARNING\SẢN PHẨM NGUỒN\LÀM VIỆC THẬT LÀ VUI (T1+2)\LÀM VIỆC THẬT LÀ VUI (T1+2)\"/>
  <p:tag name="FLASHSPRING_PRESENTATION_REFERENCES" val=""/>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NỀN 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nền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1147</TotalTime>
  <Words>1680</Words>
  <Application>Microsoft Office PowerPoint</Application>
  <PresentationFormat>Custom</PresentationFormat>
  <Paragraphs>122</Paragraphs>
  <Slides>30</Slides>
  <Notes>5</Notes>
  <HiddenSlides>0</HiddenSlides>
  <MMClips>3</MMClips>
  <ScaleCrop>false</ScaleCrop>
  <HeadingPairs>
    <vt:vector size="4" baseType="variant">
      <vt:variant>
        <vt:lpstr>Theme</vt:lpstr>
      </vt:variant>
      <vt:variant>
        <vt:i4>5</vt:i4>
      </vt:variant>
      <vt:variant>
        <vt:lpstr>Slide Titles</vt:lpstr>
      </vt:variant>
      <vt:variant>
        <vt:i4>30</vt:i4>
      </vt:variant>
    </vt:vector>
  </HeadingPairs>
  <TitlesOfParts>
    <vt:vector size="35" baseType="lpstr">
      <vt:lpstr>3_Office Theme</vt:lpstr>
      <vt:lpstr>NỀN 5</vt:lpstr>
      <vt:lpstr>nền 3</vt:lpstr>
      <vt:lpstr>6_Office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Dựa vào câu hỏi gợi ý, đoán nội dung từng tranh?</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ismail - [2010]</cp:lastModifiedBy>
  <cp:revision>108</cp:revision>
  <dcterms:created xsi:type="dcterms:W3CDTF">2021-06-24T12:42:07Z</dcterms:created>
  <dcterms:modified xsi:type="dcterms:W3CDTF">2026-05-30T08:08:42Z</dcterms:modified>
</cp:coreProperties>
</file>