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5" r:id="rId7"/>
    <p:sldId id="267" r:id="rId8"/>
  </p:sldIdLst>
  <p:sldSz cx="12192000" cy="6858000"/>
  <p:notesSz cx="6858000" cy="9144000"/>
  <p:embeddedFontLst>
    <p:embeddedFont>
      <p:font typeface="Quattrocento Sans" panose="020B0604020202020204" charset="0"/>
      <p:regular r:id="rId10"/>
      <p:bold r:id="rId11"/>
      <p:italic r:id="rId12"/>
      <p:boldItalic r:id="rId13"/>
    </p:embeddedFont>
    <p:embeddedFont>
      <p:font typeface="Calibri" panose="020F0502020204030204" pitchFamily="34" charset="0"/>
      <p:regular r:id="rId14"/>
      <p:bold r:id="rId15"/>
      <p:italic r:id="rId16"/>
      <p:boldItalic r:id="rId17"/>
    </p:embeddedFont>
    <p:embeddedFont>
      <p:font typeface="Helvetica Neue" panose="020B060402020202020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h5n/ZFcKdaOd/FoSiaY1xqL/3z4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7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 name="Google Shape;2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 name="Google Shape;2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 name="Google Shape;3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 name="Google Shape;6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p:cSld name="标题幻灯片">
    <p:spTree>
      <p:nvGrpSpPr>
        <p:cNvPr id="1" name="Shape 10"/>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pic>
        <p:nvPicPr>
          <p:cNvPr id="12" name="Google Shape;12;p15"/>
          <p:cNvPicPr preferRelativeResize="0"/>
          <p:nvPr/>
        </p:nvPicPr>
        <p:blipFill rotWithShape="1">
          <a:blip r:embed="rId2">
            <a:alphaModFix/>
          </a:blip>
          <a:srcRect/>
          <a:stretch/>
        </p:blipFill>
        <p:spPr>
          <a:xfrm>
            <a:off x="-30112" y="0"/>
            <a:ext cx="12222112" cy="6874938"/>
          </a:xfrm>
          <a:prstGeom prst="rect">
            <a:avLst/>
          </a:prstGeom>
          <a:noFill/>
          <a:ln>
            <a:noFill/>
          </a:ln>
        </p:spPr>
      </p:pic>
      <p:pic>
        <p:nvPicPr>
          <p:cNvPr id="13" name="Google Shape;13;p15"/>
          <p:cNvPicPr preferRelativeResize="0"/>
          <p:nvPr/>
        </p:nvPicPr>
        <p:blipFill rotWithShape="1">
          <a:blip r:embed="rId3">
            <a:alphaModFix/>
          </a:blip>
          <a:srcRect/>
          <a:stretch/>
        </p:blipFill>
        <p:spPr>
          <a:xfrm rot="10800000">
            <a:off x="-30112" y="5067014"/>
            <a:ext cx="1673053" cy="1807924"/>
          </a:xfrm>
          <a:prstGeom prst="rect">
            <a:avLst/>
          </a:prstGeom>
          <a:noFill/>
          <a:ln>
            <a:noFill/>
          </a:ln>
        </p:spPr>
      </p:pic>
      <p:pic>
        <p:nvPicPr>
          <p:cNvPr id="14" name="Google Shape;14;p15"/>
          <p:cNvPicPr preferRelativeResize="0"/>
          <p:nvPr/>
        </p:nvPicPr>
        <p:blipFill rotWithShape="1">
          <a:blip r:embed="rId4">
            <a:alphaModFix/>
          </a:blip>
          <a:srcRect/>
          <a:stretch/>
        </p:blipFill>
        <p:spPr>
          <a:xfrm rot="10800000" flipH="1">
            <a:off x="-30112" y="-1"/>
            <a:ext cx="12222112" cy="2939742"/>
          </a:xfrm>
          <a:prstGeom prst="rect">
            <a:avLst/>
          </a:prstGeom>
          <a:noFill/>
          <a:ln>
            <a:noFill/>
          </a:ln>
        </p:spPr>
      </p:pic>
      <p:pic>
        <p:nvPicPr>
          <p:cNvPr id="15" name="Google Shape;15;p15"/>
          <p:cNvPicPr preferRelativeResize="0"/>
          <p:nvPr/>
        </p:nvPicPr>
        <p:blipFill rotWithShape="1">
          <a:blip r:embed="rId5">
            <a:alphaModFix/>
          </a:blip>
          <a:srcRect/>
          <a:stretch/>
        </p:blipFill>
        <p:spPr>
          <a:xfrm>
            <a:off x="1855223" y="441177"/>
            <a:ext cx="3674789" cy="121406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标题幻灯片">
  <p:cSld name="1_标题幻灯片">
    <p:spTree>
      <p:nvGrpSpPr>
        <p:cNvPr id="1" name="Shape 16"/>
        <p:cNvGrpSpPr/>
        <p:nvPr/>
      </p:nvGrpSpPr>
      <p:grpSpPr>
        <a:xfrm>
          <a:off x="0" y="0"/>
          <a:ext cx="0" cy="0"/>
          <a:chOff x="0" y="0"/>
          <a:chExt cx="0" cy="0"/>
        </a:xfrm>
      </p:grpSpPr>
      <p:pic>
        <p:nvPicPr>
          <p:cNvPr id="17" name="Google Shape;17;p16" descr="A picture containing dark, night sky&#10;&#10;Description automatically generated"/>
          <p:cNvPicPr preferRelativeResize="0"/>
          <p:nvPr/>
        </p:nvPicPr>
        <p:blipFill rotWithShape="1">
          <a:blip r:embed="rId2">
            <a:alphaModFix/>
          </a:blip>
          <a:srcRect/>
          <a:stretch/>
        </p:blipFill>
        <p:spPr>
          <a:xfrm>
            <a:off x="2737057" y="837957"/>
            <a:ext cx="6717885" cy="5182085"/>
          </a:xfrm>
          <a:prstGeom prst="rect">
            <a:avLst/>
          </a:prstGeom>
          <a:noFill/>
          <a:ln>
            <a:noFill/>
          </a:ln>
        </p:spPr>
      </p:pic>
      <p:sp>
        <p:nvSpPr>
          <p:cNvPr id="18" name="Google Shape;18;p16"/>
          <p:cNvSpPr/>
          <p:nvPr/>
        </p:nvSpPr>
        <p:spPr>
          <a:xfrm>
            <a:off x="236375" y="228600"/>
            <a:ext cx="11719249" cy="6400800"/>
          </a:xfrm>
          <a:prstGeom prst="round2DiagRect">
            <a:avLst>
              <a:gd name="adj1" fmla="val 0"/>
              <a:gd name="adj2" fmla="val 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19" name="Google Shape;19;p16"/>
          <p:cNvPicPr preferRelativeResize="0"/>
          <p:nvPr/>
        </p:nvPicPr>
        <p:blipFill rotWithShape="1">
          <a:blip r:embed="rId3">
            <a:alphaModFix/>
          </a:blip>
          <a:srcRect/>
          <a:stretch/>
        </p:blipFill>
        <p:spPr>
          <a:xfrm>
            <a:off x="11310475" y="299106"/>
            <a:ext cx="589731" cy="52062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
        <p:cNvGrpSpPr/>
        <p:nvPr/>
      </p:nvGrpSpPr>
      <p:grpSpPr>
        <a:xfrm>
          <a:off x="0" y="0"/>
          <a:ext cx="0" cy="0"/>
          <a:chOff x="0" y="0"/>
          <a:chExt cx="0" cy="0"/>
        </a:xfrm>
      </p:grpSpPr>
      <p:pic>
        <p:nvPicPr>
          <p:cNvPr id="25" name="Google Shape;25;p1"/>
          <p:cNvPicPr preferRelativeResize="0"/>
          <p:nvPr/>
        </p:nvPicPr>
        <p:blipFill rotWithShape="1">
          <a:blip r:embed="rId4">
            <a:alphaModFix/>
          </a:blip>
          <a:srcRect/>
          <a:stretch/>
        </p:blipFill>
        <p:spPr>
          <a:xfrm>
            <a:off x="-233187" y="3938047"/>
            <a:ext cx="12658374" cy="2919953"/>
          </a:xfrm>
          <a:prstGeom prst="rect">
            <a:avLst/>
          </a:prstGeom>
          <a:noFill/>
          <a:ln>
            <a:noFill/>
          </a:ln>
        </p:spPr>
      </p:pic>
      <p:pic>
        <p:nvPicPr>
          <p:cNvPr id="26" name="Google Shape;26;p1"/>
          <p:cNvPicPr preferRelativeResize="0"/>
          <p:nvPr/>
        </p:nvPicPr>
        <p:blipFill rotWithShape="1">
          <a:blip r:embed="rId5">
            <a:alphaModFix/>
          </a:blip>
          <a:srcRect/>
          <a:stretch/>
        </p:blipFill>
        <p:spPr>
          <a:xfrm>
            <a:off x="9357733" y="740863"/>
            <a:ext cx="1664763" cy="1512215"/>
          </a:xfrm>
          <a:prstGeom prst="rect">
            <a:avLst/>
          </a:prstGeom>
          <a:noFill/>
          <a:ln>
            <a:noFill/>
          </a:ln>
        </p:spPr>
      </p:pic>
      <p:pic>
        <p:nvPicPr>
          <p:cNvPr id="27" name="Google Shape;27;p1"/>
          <p:cNvPicPr preferRelativeResize="0"/>
          <p:nvPr/>
        </p:nvPicPr>
        <p:blipFill rotWithShape="1">
          <a:blip r:embed="rId6">
            <a:alphaModFix/>
          </a:blip>
          <a:srcRect/>
          <a:stretch/>
        </p:blipFill>
        <p:spPr>
          <a:xfrm>
            <a:off x="132402" y="2491800"/>
            <a:ext cx="589731" cy="520622"/>
          </a:xfrm>
          <a:prstGeom prst="rect">
            <a:avLst/>
          </a:prstGeom>
          <a:noFill/>
          <a:ln>
            <a:noFill/>
          </a:ln>
        </p:spPr>
      </p:pic>
      <p:sp>
        <p:nvSpPr>
          <p:cNvPr id="28" name="Google Shape;28;p1"/>
          <p:cNvSpPr txBox="1"/>
          <p:nvPr/>
        </p:nvSpPr>
        <p:spPr>
          <a:xfrm>
            <a:off x="9505315" y="34108"/>
            <a:ext cx="2686685" cy="7067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0" i="0" u="none" strike="noStrike" cap="none">
                <a:solidFill>
                  <a:schemeClr val="lt1"/>
                </a:solidFill>
                <a:highlight>
                  <a:srgbClr val="808000"/>
                </a:highlight>
                <a:latin typeface="Times New Roman"/>
                <a:ea typeface="Times New Roman"/>
                <a:cs typeface="Times New Roman"/>
                <a:sym typeface="Times New Roman"/>
              </a:rPr>
              <a:t>TIN HOC 4</a:t>
            </a:r>
            <a:endParaRPr/>
          </a:p>
        </p:txBody>
      </p:sp>
      <p:pic>
        <p:nvPicPr>
          <p:cNvPr id="29" name="Google Shape;29;p1"/>
          <p:cNvPicPr preferRelativeResize="0"/>
          <p:nvPr/>
        </p:nvPicPr>
        <p:blipFill rotWithShape="1">
          <a:blip r:embed="rId7">
            <a:alphaModFix/>
          </a:blip>
          <a:srcRect/>
          <a:stretch/>
        </p:blipFill>
        <p:spPr>
          <a:xfrm flipH="1">
            <a:off x="-2" y="387485"/>
            <a:ext cx="8672053" cy="1556220"/>
          </a:xfrm>
          <a:prstGeom prst="rect">
            <a:avLst/>
          </a:prstGeom>
          <a:noFill/>
          <a:ln>
            <a:noFill/>
          </a:ln>
        </p:spPr>
      </p:pic>
      <p:sp>
        <p:nvSpPr>
          <p:cNvPr id="30" name="Google Shape;30;p1"/>
          <p:cNvSpPr/>
          <p:nvPr/>
        </p:nvSpPr>
        <p:spPr>
          <a:xfrm>
            <a:off x="-233187" y="385449"/>
            <a:ext cx="8545815" cy="837473"/>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3600" b="1" i="0" u="none" strike="noStrike" cap="none">
                <a:solidFill>
                  <a:schemeClr val="lt1"/>
                </a:solidFill>
                <a:latin typeface="Arial"/>
                <a:ea typeface="Arial"/>
                <a:cs typeface="Arial"/>
                <a:sym typeface="Arial"/>
              </a:rPr>
              <a:t>CHỦ ĐỀ 2. MẠNG MÁY TÍNH VÀ INTERNET</a:t>
            </a:r>
            <a:endParaRPr sz="3600" b="1" i="0" u="none" strike="noStrike" cap="none">
              <a:solidFill>
                <a:schemeClr val="lt1"/>
              </a:solidFill>
              <a:latin typeface="Arial"/>
              <a:ea typeface="Arial"/>
              <a:cs typeface="Arial"/>
              <a:sym typeface="Arial"/>
            </a:endParaRPr>
          </a:p>
        </p:txBody>
      </p:sp>
      <p:grpSp>
        <p:nvGrpSpPr>
          <p:cNvPr id="31" name="Google Shape;31;p1"/>
          <p:cNvGrpSpPr/>
          <p:nvPr/>
        </p:nvGrpSpPr>
        <p:grpSpPr>
          <a:xfrm>
            <a:off x="1015490" y="1808697"/>
            <a:ext cx="7172739" cy="1940925"/>
            <a:chOff x="1055313" y="1366069"/>
            <a:chExt cx="7172739" cy="1940925"/>
          </a:xfrm>
        </p:grpSpPr>
        <p:sp>
          <p:nvSpPr>
            <p:cNvPr id="32" name="Google Shape;32;p1"/>
            <p:cNvSpPr/>
            <p:nvPr/>
          </p:nvSpPr>
          <p:spPr>
            <a:xfrm>
              <a:off x="1597171" y="1705938"/>
              <a:ext cx="6489065" cy="1346835"/>
            </a:xfrm>
            <a:prstGeom prst="roundRect">
              <a:avLst>
                <a:gd name="adj" fmla="val 16667"/>
              </a:avLst>
            </a:prstGeom>
            <a:solidFill>
              <a:srgbClr val="FEF8E6"/>
            </a:solidFill>
            <a:ln w="38100" cap="flat" cmpd="sng">
              <a:solidFill>
                <a:srgbClr val="224B8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33" name="Google Shape;33;p1"/>
            <p:cNvPicPr preferRelativeResize="0"/>
            <p:nvPr/>
          </p:nvPicPr>
          <p:blipFill rotWithShape="1">
            <a:blip r:embed="rId8">
              <a:alphaModFix/>
            </a:blip>
            <a:srcRect/>
            <a:stretch/>
          </p:blipFill>
          <p:spPr>
            <a:xfrm>
              <a:off x="1055313" y="1366069"/>
              <a:ext cx="2076866" cy="1940925"/>
            </a:xfrm>
            <a:prstGeom prst="rect">
              <a:avLst/>
            </a:prstGeom>
            <a:noFill/>
            <a:ln>
              <a:noFill/>
            </a:ln>
          </p:spPr>
        </p:pic>
        <p:sp>
          <p:nvSpPr>
            <p:cNvPr id="34" name="Google Shape;34;p1"/>
            <p:cNvSpPr/>
            <p:nvPr/>
          </p:nvSpPr>
          <p:spPr>
            <a:xfrm>
              <a:off x="1656456" y="1771310"/>
              <a:ext cx="874580" cy="642933"/>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800" b="1" i="0" u="none" strike="noStrike" cap="none">
                  <a:solidFill>
                    <a:schemeClr val="dk1"/>
                  </a:solidFill>
                  <a:latin typeface="Arial"/>
                  <a:ea typeface="Arial"/>
                  <a:cs typeface="Arial"/>
                  <a:sym typeface="Arial"/>
                </a:rPr>
                <a:t>BÀI</a:t>
              </a:r>
              <a:endParaRPr/>
            </a:p>
          </p:txBody>
        </p:sp>
        <p:sp>
          <p:nvSpPr>
            <p:cNvPr id="35" name="Google Shape;35;p1"/>
            <p:cNvSpPr/>
            <p:nvPr/>
          </p:nvSpPr>
          <p:spPr>
            <a:xfrm>
              <a:off x="1798272" y="2088107"/>
              <a:ext cx="625280" cy="1007455"/>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4400" b="1" i="0" u="none" strike="noStrike" cap="none">
                  <a:solidFill>
                    <a:schemeClr val="dk1"/>
                  </a:solidFill>
                  <a:latin typeface="Arial"/>
                  <a:ea typeface="Arial"/>
                  <a:cs typeface="Arial"/>
                  <a:sym typeface="Arial"/>
                </a:rPr>
                <a:t>3</a:t>
              </a:r>
              <a:endParaRPr sz="4400" b="1" i="0" u="none" strike="noStrike" cap="none">
                <a:solidFill>
                  <a:schemeClr val="dk1"/>
                </a:solidFill>
                <a:latin typeface="Arial"/>
                <a:ea typeface="Arial"/>
                <a:cs typeface="Arial"/>
                <a:sym typeface="Arial"/>
              </a:endParaRPr>
            </a:p>
          </p:txBody>
        </p:sp>
        <p:sp>
          <p:nvSpPr>
            <p:cNvPr id="36" name="Google Shape;36;p1"/>
            <p:cNvSpPr/>
            <p:nvPr/>
          </p:nvSpPr>
          <p:spPr>
            <a:xfrm>
              <a:off x="2709267" y="1916826"/>
              <a:ext cx="5518785" cy="754694"/>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3200" b="1" i="0" u="none" strike="noStrike" cap="none">
                  <a:solidFill>
                    <a:srgbClr val="F93265"/>
                  </a:solidFill>
                  <a:latin typeface="Arial"/>
                  <a:ea typeface="Arial"/>
                  <a:cs typeface="Arial"/>
                  <a:sym typeface="Arial"/>
                </a:rPr>
                <a:t>Thông tin trên trang Web</a:t>
              </a:r>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pic>
        <p:nvPicPr>
          <p:cNvPr id="41" name="Google Shape;41;p2" descr="A picture containing toy, vector graphics, doll&#10;&#10;Description automatically generated"/>
          <p:cNvPicPr preferRelativeResize="0"/>
          <p:nvPr/>
        </p:nvPicPr>
        <p:blipFill rotWithShape="1">
          <a:blip r:embed="rId3">
            <a:alphaModFix/>
          </a:blip>
          <a:srcRect/>
          <a:stretch/>
        </p:blipFill>
        <p:spPr>
          <a:xfrm>
            <a:off x="763159" y="3451326"/>
            <a:ext cx="2908287" cy="2908287"/>
          </a:xfrm>
          <a:prstGeom prst="rect">
            <a:avLst/>
          </a:prstGeom>
          <a:noFill/>
          <a:ln>
            <a:noFill/>
          </a:ln>
        </p:spPr>
      </p:pic>
      <p:grpSp>
        <p:nvGrpSpPr>
          <p:cNvPr id="42" name="Google Shape;42;p2"/>
          <p:cNvGrpSpPr/>
          <p:nvPr/>
        </p:nvGrpSpPr>
        <p:grpSpPr>
          <a:xfrm>
            <a:off x="301091" y="301982"/>
            <a:ext cx="4134561" cy="2508169"/>
            <a:chOff x="301091" y="301982"/>
            <a:chExt cx="4134561" cy="2508169"/>
          </a:xfrm>
        </p:grpSpPr>
        <p:pic>
          <p:nvPicPr>
            <p:cNvPr id="43" name="Google Shape;43;p2"/>
            <p:cNvPicPr preferRelativeResize="0"/>
            <p:nvPr/>
          </p:nvPicPr>
          <p:blipFill rotWithShape="1">
            <a:blip r:embed="rId4">
              <a:alphaModFix/>
            </a:blip>
            <a:srcRect/>
            <a:stretch/>
          </p:blipFill>
          <p:spPr>
            <a:xfrm>
              <a:off x="301091" y="301982"/>
              <a:ext cx="4134561" cy="2508169"/>
            </a:xfrm>
            <a:prstGeom prst="rect">
              <a:avLst/>
            </a:prstGeom>
            <a:noFill/>
            <a:ln>
              <a:noFill/>
            </a:ln>
          </p:spPr>
        </p:pic>
        <p:pic>
          <p:nvPicPr>
            <p:cNvPr id="44" name="Google Shape;44;p2" descr="Text&#10;&#10;Description automatically generated"/>
            <p:cNvPicPr preferRelativeResize="0"/>
            <p:nvPr/>
          </p:nvPicPr>
          <p:blipFill rotWithShape="1">
            <a:blip r:embed="rId5">
              <a:alphaModFix/>
            </a:blip>
            <a:srcRect/>
            <a:stretch/>
          </p:blipFill>
          <p:spPr>
            <a:xfrm>
              <a:off x="570781" y="953218"/>
              <a:ext cx="3678192" cy="1586766"/>
            </a:xfrm>
            <a:prstGeom prst="rect">
              <a:avLst/>
            </a:prstGeom>
            <a:noFill/>
            <a:ln>
              <a:noFill/>
            </a:ln>
          </p:spPr>
        </p:pic>
        <p:pic>
          <p:nvPicPr>
            <p:cNvPr id="45" name="Google Shape;45;p2"/>
            <p:cNvPicPr preferRelativeResize="0"/>
            <p:nvPr/>
          </p:nvPicPr>
          <p:blipFill rotWithShape="1">
            <a:blip r:embed="rId6">
              <a:alphaModFix/>
            </a:blip>
            <a:srcRect/>
            <a:stretch/>
          </p:blipFill>
          <p:spPr>
            <a:xfrm>
              <a:off x="386620" y="498387"/>
              <a:ext cx="1158339" cy="914479"/>
            </a:xfrm>
            <a:prstGeom prst="rect">
              <a:avLst/>
            </a:prstGeom>
            <a:noFill/>
            <a:ln>
              <a:noFill/>
            </a:ln>
          </p:spPr>
        </p:pic>
      </p:grpSp>
      <p:pic>
        <p:nvPicPr>
          <p:cNvPr id="46" name="Google Shape;46;p2"/>
          <p:cNvPicPr preferRelativeResize="0"/>
          <p:nvPr/>
        </p:nvPicPr>
        <p:blipFill rotWithShape="1">
          <a:blip r:embed="rId7">
            <a:alphaModFix/>
          </a:blip>
          <a:srcRect/>
          <a:stretch/>
        </p:blipFill>
        <p:spPr>
          <a:xfrm>
            <a:off x="4504109" y="638942"/>
            <a:ext cx="5124606" cy="1807588"/>
          </a:xfrm>
          <a:prstGeom prst="rect">
            <a:avLst/>
          </a:prstGeom>
          <a:noFill/>
          <a:ln>
            <a:noFill/>
          </a:ln>
        </p:spPr>
      </p:pic>
      <p:sp>
        <p:nvSpPr>
          <p:cNvPr id="47" name="Google Shape;47;p2"/>
          <p:cNvSpPr/>
          <p:nvPr/>
        </p:nvSpPr>
        <p:spPr>
          <a:xfrm>
            <a:off x="4918459" y="889576"/>
            <a:ext cx="4481465" cy="130632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800" b="1" i="0" u="none" strike="noStrike" cap="none">
                <a:solidFill>
                  <a:schemeClr val="lt1"/>
                </a:solidFill>
                <a:latin typeface="Arial"/>
                <a:ea typeface="Arial"/>
                <a:cs typeface="Arial"/>
                <a:sym typeface="Arial"/>
              </a:rPr>
              <a:t>Trò chơi: </a:t>
            </a:r>
            <a:endParaRPr/>
          </a:p>
          <a:p>
            <a:pPr marL="0" marR="0" lvl="0" indent="0" algn="ctr" rtl="0">
              <a:lnSpc>
                <a:spcPct val="150000"/>
              </a:lnSpc>
              <a:spcBef>
                <a:spcPts val="0"/>
              </a:spcBef>
              <a:spcAft>
                <a:spcPts val="0"/>
              </a:spcAft>
              <a:buNone/>
            </a:pPr>
            <a:r>
              <a:rPr lang="en-US" sz="2800" b="1" i="0" u="none" strike="noStrike" cap="none">
                <a:solidFill>
                  <a:schemeClr val="lt1"/>
                </a:solidFill>
                <a:latin typeface="Arial"/>
                <a:ea typeface="Arial"/>
                <a:cs typeface="Arial"/>
                <a:sym typeface="Arial"/>
              </a:rPr>
              <a:t>“Ai nhanh – Ai đúng”.</a:t>
            </a:r>
            <a:endParaRPr sz="2800" b="1" i="0" u="none" strike="noStrike" cap="none">
              <a:solidFill>
                <a:schemeClr val="lt1"/>
              </a:solidFill>
              <a:latin typeface="Arial"/>
              <a:ea typeface="Arial"/>
              <a:cs typeface="Arial"/>
              <a:sym typeface="Arial"/>
            </a:endParaRPr>
          </a:p>
        </p:txBody>
      </p:sp>
      <p:pic>
        <p:nvPicPr>
          <p:cNvPr id="48" name="Google Shape;48;p2"/>
          <p:cNvPicPr preferRelativeResize="0"/>
          <p:nvPr/>
        </p:nvPicPr>
        <p:blipFill rotWithShape="1">
          <a:blip r:embed="rId8">
            <a:alphaModFix/>
          </a:blip>
          <a:srcRect/>
          <a:stretch/>
        </p:blipFill>
        <p:spPr>
          <a:xfrm>
            <a:off x="3554362" y="2588324"/>
            <a:ext cx="8277576" cy="2148231"/>
          </a:xfrm>
          <a:prstGeom prst="rect">
            <a:avLst/>
          </a:prstGeom>
          <a:noFill/>
          <a:ln>
            <a:noFill/>
          </a:ln>
        </p:spPr>
      </p:pic>
      <p:sp>
        <p:nvSpPr>
          <p:cNvPr id="49" name="Google Shape;49;p2"/>
          <p:cNvSpPr/>
          <p:nvPr/>
        </p:nvSpPr>
        <p:spPr>
          <a:xfrm>
            <a:off x="4188542" y="3026604"/>
            <a:ext cx="6931742" cy="114307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400" b="1" i="0" u="none" strike="noStrike" cap="none">
                <a:solidFill>
                  <a:schemeClr val="dk1"/>
                </a:solidFill>
                <a:latin typeface="Arial"/>
                <a:ea typeface="Arial"/>
                <a:cs typeface="Arial"/>
                <a:sym typeface="Arial"/>
              </a:rPr>
              <a:t>Hãy kể lại những gì em đã xem trên Internet.Những nội dung đó thuộc dạng thông tin nào ?</a:t>
            </a:r>
            <a:endParaRPr sz="2400" b="1" i="0" u="none" strike="noStrike" cap="none">
              <a:solidFill>
                <a:schemeClr val="dk1"/>
              </a:solidFill>
              <a:latin typeface="Arial"/>
              <a:ea typeface="Arial"/>
              <a:cs typeface="Arial"/>
              <a:sym typeface="Arial"/>
            </a:endParaRPr>
          </a:p>
        </p:txBody>
      </p:sp>
      <p:pic>
        <p:nvPicPr>
          <p:cNvPr id="50" name="Google Shape;50;p2"/>
          <p:cNvPicPr preferRelativeResize="0"/>
          <p:nvPr/>
        </p:nvPicPr>
        <p:blipFill rotWithShape="1">
          <a:blip r:embed="rId9">
            <a:alphaModFix/>
          </a:blip>
          <a:srcRect/>
          <a:stretch/>
        </p:blipFill>
        <p:spPr>
          <a:xfrm>
            <a:off x="11358550" y="1360826"/>
            <a:ext cx="504202" cy="44511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p:tgtEl>
                                          <p:spTgt spid="47"/>
                                        </p:tgtEl>
                                        <p:attrNameLst>
                                          <p:attrName>ppt_w</p:attrName>
                                        </p:attrNameLst>
                                      </p:cBhvr>
                                      <p:tavLst>
                                        <p:tav tm="0">
                                          <p:val>
                                            <p:strVal val="0"/>
                                          </p:val>
                                        </p:tav>
                                        <p:tav tm="100000">
                                          <p:val>
                                            <p:strVal val="#ppt_w"/>
                                          </p:val>
                                        </p:tav>
                                      </p:tavLst>
                                    </p:anim>
                                    <p:anim calcmode="lin" valueType="num">
                                      <p:cBhvr additive="base">
                                        <p:cTn id="8" dur="500"/>
                                        <p:tgtEl>
                                          <p:spTgt spid="47"/>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1000"/>
                                        <p:tgtEl>
                                          <p:spTgt spid="49"/>
                                        </p:tgtEl>
                                      </p:cBhvr>
                                    </p:animEffect>
                                  </p:childTnLst>
                                </p:cTn>
                              </p:par>
                              <p:par>
                                <p:cTn id="14" presetID="23" presetClass="entr" presetSubtype="16" fill="hold" nodeType="withEffect">
                                  <p:stCondLst>
                                    <p:cond delay="0"/>
                                  </p:stCondLst>
                                  <p:childTnLst>
                                    <p:set>
                                      <p:cBhvr>
                                        <p:cTn id="15" dur="1" fill="hold">
                                          <p:stCondLst>
                                            <p:cond delay="0"/>
                                          </p:stCondLst>
                                        </p:cTn>
                                        <p:tgtEl>
                                          <p:spTgt spid="46"/>
                                        </p:tgtEl>
                                        <p:attrNameLst>
                                          <p:attrName>style.visibility</p:attrName>
                                        </p:attrNameLst>
                                      </p:cBhvr>
                                      <p:to>
                                        <p:strVal val="visible"/>
                                      </p:to>
                                    </p:set>
                                    <p:anim calcmode="lin" valueType="num">
                                      <p:cBhvr additive="base">
                                        <p:cTn id="16" dur="500"/>
                                        <p:tgtEl>
                                          <p:spTgt spid="46"/>
                                        </p:tgtEl>
                                        <p:attrNameLst>
                                          <p:attrName>ppt_w</p:attrName>
                                        </p:attrNameLst>
                                      </p:cBhvr>
                                      <p:tavLst>
                                        <p:tav tm="0">
                                          <p:val>
                                            <p:strVal val="0"/>
                                          </p:val>
                                        </p:tav>
                                        <p:tav tm="100000">
                                          <p:val>
                                            <p:strVal val="#ppt_w"/>
                                          </p:val>
                                        </p:tav>
                                      </p:tavLst>
                                    </p:anim>
                                    <p:anim calcmode="lin" valueType="num">
                                      <p:cBhvr additive="base">
                                        <p:cTn id="17" dur="500"/>
                                        <p:tgtEl>
                                          <p:spTgt spid="46"/>
                                        </p:tgtEl>
                                        <p:attrNameLst>
                                          <p:attrName>ppt_h</p:attrName>
                                        </p:attrNameLst>
                                      </p:cBhvr>
                                      <p:tavLst>
                                        <p:tav tm="0">
                                          <p:val>
                                            <p:strVal val="0"/>
                                          </p:val>
                                        </p:tav>
                                        <p:tav tm="100000">
                                          <p:val>
                                            <p:strVal val="#ppt_h"/>
                                          </p:val>
                                        </p:tav>
                                      </p:tavLst>
                                    </p:anim>
                                  </p:childTnLst>
                                </p:cTn>
                              </p:par>
                              <p:par>
                                <p:cTn id="18" presetID="10" presetClass="entr" presetSubtype="0" fill="hold" nodeType="with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fade">
                                      <p:cBhvr>
                                        <p:cTn id="20"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3"/>
          <p:cNvSpPr/>
          <p:nvPr/>
        </p:nvSpPr>
        <p:spPr>
          <a:xfrm>
            <a:off x="438540" y="283918"/>
            <a:ext cx="8211146" cy="68480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800" b="1" i="0" u="none" strike="noStrike" cap="none">
                <a:solidFill>
                  <a:srgbClr val="F03C69"/>
                </a:solidFill>
                <a:latin typeface="Arial"/>
                <a:ea typeface="Arial"/>
                <a:cs typeface="Arial"/>
                <a:sym typeface="Arial"/>
              </a:rPr>
              <a:t>1. Xem thông tin trên trang Web</a:t>
            </a:r>
            <a:endParaRPr sz="2800" b="1" i="0" u="none" strike="noStrike" cap="none">
              <a:solidFill>
                <a:srgbClr val="F03C69"/>
              </a:solidFill>
              <a:latin typeface="Quattrocento Sans"/>
              <a:ea typeface="Quattrocento Sans"/>
              <a:cs typeface="Quattrocento Sans"/>
              <a:sym typeface="Quattrocento Sans"/>
            </a:endParaRPr>
          </a:p>
        </p:txBody>
      </p:sp>
      <p:sp>
        <p:nvSpPr>
          <p:cNvPr id="56" name="Google Shape;56;p3"/>
          <p:cNvSpPr/>
          <p:nvPr/>
        </p:nvSpPr>
        <p:spPr>
          <a:xfrm>
            <a:off x="3379791" y="1086631"/>
            <a:ext cx="7173355" cy="67185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800" b="1" i="0" u="none" strike="noStrike" cap="none">
                <a:solidFill>
                  <a:srgbClr val="7FC354"/>
                </a:solidFill>
                <a:latin typeface="Arial"/>
                <a:ea typeface="Arial"/>
                <a:cs typeface="Arial"/>
                <a:sym typeface="Arial"/>
              </a:rPr>
              <a:t>Thông tin trên trang web</a:t>
            </a:r>
            <a:endParaRPr sz="2800" b="1" i="0" u="none" strike="noStrike" cap="none">
              <a:solidFill>
                <a:srgbClr val="7FC354"/>
              </a:solidFill>
              <a:latin typeface="Arial"/>
              <a:ea typeface="Arial"/>
              <a:cs typeface="Arial"/>
              <a:sym typeface="Arial"/>
            </a:endParaRPr>
          </a:p>
        </p:txBody>
      </p:sp>
      <p:sp>
        <p:nvSpPr>
          <p:cNvPr id="57" name="Google Shape;57;p3"/>
          <p:cNvSpPr/>
          <p:nvPr/>
        </p:nvSpPr>
        <p:spPr>
          <a:xfrm>
            <a:off x="932682" y="1844146"/>
            <a:ext cx="9205758" cy="114307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0" i="0" u="none" strike="noStrike" cap="none">
                <a:solidFill>
                  <a:schemeClr val="dk1"/>
                </a:solidFill>
                <a:latin typeface="Arial"/>
                <a:ea typeface="Arial"/>
                <a:cs typeface="Arial"/>
                <a:sym typeface="Arial"/>
              </a:rPr>
              <a:t>Em hãy quan sát trang web ở Hình 7 và cho biết các vị trí được đánh số thể thiện thông tin thuộc dạng nào ?</a:t>
            </a:r>
            <a:endParaRPr sz="2400" b="0" i="0" u="none" strike="noStrike" cap="none">
              <a:solidFill>
                <a:schemeClr val="dk1"/>
              </a:solidFill>
              <a:latin typeface="Arial"/>
              <a:ea typeface="Arial"/>
              <a:cs typeface="Arial"/>
              <a:sym typeface="Arial"/>
            </a:endParaRPr>
          </a:p>
        </p:txBody>
      </p:sp>
      <p:grpSp>
        <p:nvGrpSpPr>
          <p:cNvPr id="58" name="Google Shape;58;p3"/>
          <p:cNvGrpSpPr/>
          <p:nvPr/>
        </p:nvGrpSpPr>
        <p:grpSpPr>
          <a:xfrm>
            <a:off x="522612" y="765365"/>
            <a:ext cx="3019125" cy="1150278"/>
            <a:chOff x="522612" y="765365"/>
            <a:chExt cx="3019125" cy="1150278"/>
          </a:xfrm>
        </p:grpSpPr>
        <p:grpSp>
          <p:nvGrpSpPr>
            <p:cNvPr id="59" name="Google Shape;59;p3"/>
            <p:cNvGrpSpPr/>
            <p:nvPr/>
          </p:nvGrpSpPr>
          <p:grpSpPr>
            <a:xfrm>
              <a:off x="522612" y="1095583"/>
              <a:ext cx="2354327" cy="661656"/>
              <a:chOff x="5906375" y="1404722"/>
              <a:chExt cx="2354327" cy="661656"/>
            </a:xfrm>
          </p:grpSpPr>
          <p:sp>
            <p:nvSpPr>
              <p:cNvPr id="60" name="Google Shape;60;p3"/>
              <p:cNvSpPr/>
              <p:nvPr/>
            </p:nvSpPr>
            <p:spPr>
              <a:xfrm>
                <a:off x="5962361" y="1404722"/>
                <a:ext cx="2298341" cy="661656"/>
              </a:xfrm>
              <a:prstGeom prst="round2SameRect">
                <a:avLst>
                  <a:gd name="adj1" fmla="val 16667"/>
                  <a:gd name="adj2" fmla="val 0"/>
                </a:avLst>
              </a:prstGeom>
              <a:solidFill>
                <a:srgbClr val="7FC3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61" name="Google Shape;61;p3"/>
              <p:cNvSpPr/>
              <p:nvPr/>
            </p:nvSpPr>
            <p:spPr>
              <a:xfrm>
                <a:off x="5906375" y="1465062"/>
                <a:ext cx="2135017" cy="533223"/>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200" b="1" i="0" u="none" strike="noStrike" cap="none">
                    <a:solidFill>
                      <a:schemeClr val="lt1"/>
                    </a:solidFill>
                    <a:latin typeface="Arial"/>
                    <a:ea typeface="Arial"/>
                    <a:cs typeface="Arial"/>
                    <a:sym typeface="Arial"/>
                  </a:rPr>
                  <a:t>HOẠT ĐỘNG </a:t>
                </a:r>
                <a:endParaRPr sz="2200" b="1" i="0" u="none" strike="noStrike" cap="none">
                  <a:solidFill>
                    <a:schemeClr val="lt1"/>
                  </a:solidFill>
                  <a:latin typeface="Arial"/>
                  <a:ea typeface="Arial"/>
                  <a:cs typeface="Arial"/>
                  <a:sym typeface="Arial"/>
                </a:endParaRPr>
              </a:p>
            </p:txBody>
          </p:sp>
        </p:grpSp>
        <p:grpSp>
          <p:nvGrpSpPr>
            <p:cNvPr id="62" name="Google Shape;62;p3"/>
            <p:cNvGrpSpPr/>
            <p:nvPr/>
          </p:nvGrpSpPr>
          <p:grpSpPr>
            <a:xfrm rot="-1180807">
              <a:off x="2468303" y="900102"/>
              <a:ext cx="952953" cy="880803"/>
              <a:chOff x="8974078" y="279854"/>
              <a:chExt cx="3397172" cy="3224225"/>
            </a:xfrm>
          </p:grpSpPr>
          <p:pic>
            <p:nvPicPr>
              <p:cNvPr id="63" name="Google Shape;63;p3"/>
              <p:cNvPicPr preferRelativeResize="0"/>
              <p:nvPr/>
            </p:nvPicPr>
            <p:blipFill rotWithShape="1">
              <a:blip r:embed="rId3">
                <a:alphaModFix/>
              </a:blip>
              <a:srcRect/>
              <a:stretch/>
            </p:blipFill>
            <p:spPr>
              <a:xfrm>
                <a:off x="8974078" y="279854"/>
                <a:ext cx="3397172" cy="3224225"/>
              </a:xfrm>
              <a:prstGeom prst="rect">
                <a:avLst/>
              </a:prstGeom>
              <a:noFill/>
              <a:ln>
                <a:noFill/>
              </a:ln>
            </p:spPr>
          </p:pic>
          <p:pic>
            <p:nvPicPr>
              <p:cNvPr id="64" name="Google Shape;64;p3"/>
              <p:cNvPicPr preferRelativeResize="0"/>
              <p:nvPr/>
            </p:nvPicPr>
            <p:blipFill rotWithShape="1">
              <a:blip r:embed="rId4">
                <a:alphaModFix/>
              </a:blip>
              <a:srcRect/>
              <a:stretch/>
            </p:blipFill>
            <p:spPr>
              <a:xfrm>
                <a:off x="9202151" y="542910"/>
                <a:ext cx="2916628" cy="2768146"/>
              </a:xfrm>
              <a:prstGeom prst="rect">
                <a:avLst/>
              </a:prstGeom>
              <a:noFill/>
              <a:ln>
                <a:noFill/>
              </a:ln>
            </p:spPr>
          </p:pic>
        </p:grpSp>
        <p:sp>
          <p:nvSpPr>
            <p:cNvPr id="65" name="Google Shape;65;p3"/>
            <p:cNvSpPr/>
            <p:nvPr/>
          </p:nvSpPr>
          <p:spPr>
            <a:xfrm>
              <a:off x="2773689" y="1002361"/>
              <a:ext cx="363894" cy="661656"/>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800" b="1" i="0" u="none" strike="noStrike" cap="none">
                  <a:solidFill>
                    <a:schemeClr val="lt1"/>
                  </a:solidFill>
                  <a:latin typeface="Helvetica Neue"/>
                  <a:ea typeface="Helvetica Neue"/>
                  <a:cs typeface="Helvetica Neue"/>
                  <a:sym typeface="Helvetica Neue"/>
                </a:rPr>
                <a:t>1</a:t>
              </a:r>
              <a:endParaRPr sz="2800" b="1" i="0" u="none" strike="noStrike" cap="none">
                <a:solidFill>
                  <a:schemeClr val="lt1"/>
                </a:solidFill>
                <a:latin typeface="Arial"/>
                <a:ea typeface="Arial"/>
                <a:cs typeface="Arial"/>
                <a:sym typeface="Arial"/>
              </a:endParaRPr>
            </a:p>
          </p:txBody>
        </p:sp>
      </p:grpSp>
      <p:pic>
        <p:nvPicPr>
          <p:cNvPr id="66" name="Google Shape;66;p3" descr="Graphical user interface, website&#10;&#10;Description automatically generated"/>
          <p:cNvPicPr preferRelativeResize="0"/>
          <p:nvPr/>
        </p:nvPicPr>
        <p:blipFill rotWithShape="1">
          <a:blip r:embed="rId5">
            <a:alphaModFix/>
          </a:blip>
          <a:srcRect/>
          <a:stretch/>
        </p:blipFill>
        <p:spPr>
          <a:xfrm>
            <a:off x="1035921" y="2987216"/>
            <a:ext cx="9205758" cy="340673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5">
                                            <p:txEl>
                                              <p:pRg st="0" end="0"/>
                                            </p:txEl>
                                          </p:spTgt>
                                        </p:tgtEl>
                                        <p:attrNameLst>
                                          <p:attrName>style.visibility</p:attrName>
                                        </p:attrNameLst>
                                      </p:cBhvr>
                                      <p:to>
                                        <p:strVal val="visible"/>
                                      </p:to>
                                    </p:set>
                                    <p:animEffect transition="in" filter="fade">
                                      <p:cBhvr>
                                        <p:cTn id="7" dur="500"/>
                                        <p:tgtEl>
                                          <p:spTgt spid="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cBhvr additive="base">
                                        <p:cTn id="12" dur="500"/>
                                        <p:tgtEl>
                                          <p:spTgt spid="58"/>
                                        </p:tgtEl>
                                        <p:attrNameLst>
                                          <p:attrName>ppt_x</p:attrName>
                                        </p:attrNameLst>
                                      </p:cBhvr>
                                      <p:tavLst>
                                        <p:tav tm="0">
                                          <p:val>
                                            <p:strVal val="#ppt_x-1"/>
                                          </p:val>
                                        </p:tav>
                                        <p:tav tm="100000">
                                          <p:val>
                                            <p:strVal val="#ppt_x"/>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fade">
                                      <p:cBhvr>
                                        <p:cTn id="16" dur="500"/>
                                        <p:tgtEl>
                                          <p:spTgt spid="56"/>
                                        </p:tgtEl>
                                      </p:cBhvr>
                                    </p:animEffect>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57"/>
                                        </p:tgtEl>
                                        <p:attrNameLst>
                                          <p:attrName>style.visibility</p:attrName>
                                        </p:attrNameLst>
                                      </p:cBhvr>
                                      <p:to>
                                        <p:strVal val="visible"/>
                                      </p:to>
                                    </p:set>
                                    <p:anim calcmode="lin" valueType="num">
                                      <p:cBhvr additive="base">
                                        <p:cTn id="21" dur="500"/>
                                        <p:tgtEl>
                                          <p:spTgt spid="57"/>
                                        </p:tgtEl>
                                        <p:attrNameLst>
                                          <p:attrName>ppt_w</p:attrName>
                                        </p:attrNameLst>
                                      </p:cBhvr>
                                      <p:tavLst>
                                        <p:tav tm="0">
                                          <p:val>
                                            <p:strVal val="0"/>
                                          </p:val>
                                        </p:tav>
                                        <p:tav tm="100000">
                                          <p:val>
                                            <p:strVal val="#ppt_w"/>
                                          </p:val>
                                        </p:tav>
                                      </p:tavLst>
                                    </p:anim>
                                    <p:anim calcmode="lin" valueType="num">
                                      <p:cBhvr additive="base">
                                        <p:cTn id="22" dur="500"/>
                                        <p:tgtEl>
                                          <p:spTgt spid="57"/>
                                        </p:tgtEl>
                                        <p:attrNameLst>
                                          <p:attrName>ppt_h</p:attrName>
                                        </p:attrNameLst>
                                      </p:cBhvr>
                                      <p:tavLst>
                                        <p:tav tm="0">
                                          <p:val>
                                            <p:str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71" name="Google Shape;71;p4"/>
          <p:cNvPicPr preferRelativeResize="0"/>
          <p:nvPr/>
        </p:nvPicPr>
        <p:blipFill rotWithShape="1">
          <a:blip r:embed="rId3">
            <a:alphaModFix/>
          </a:blip>
          <a:srcRect/>
          <a:stretch/>
        </p:blipFill>
        <p:spPr>
          <a:xfrm>
            <a:off x="415718" y="475747"/>
            <a:ext cx="891617" cy="830652"/>
          </a:xfrm>
          <a:prstGeom prst="rect">
            <a:avLst/>
          </a:prstGeom>
          <a:noFill/>
          <a:ln>
            <a:noFill/>
          </a:ln>
        </p:spPr>
      </p:pic>
      <p:sp>
        <p:nvSpPr>
          <p:cNvPr id="72" name="Google Shape;72;p4"/>
          <p:cNvSpPr/>
          <p:nvPr/>
        </p:nvSpPr>
        <p:spPr>
          <a:xfrm>
            <a:off x="1307334" y="503613"/>
            <a:ext cx="10019426" cy="142962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000" b="0" i="0" u="none" strike="noStrike" cap="none">
                <a:solidFill>
                  <a:schemeClr val="dk1"/>
                </a:solidFill>
                <a:latin typeface="Arial"/>
                <a:ea typeface="Arial"/>
                <a:cs typeface="Arial"/>
                <a:sym typeface="Arial"/>
              </a:rPr>
              <a:t>Em đã biết ba dạng thông tin thường gặp là chữ, hình ảnh và âm thanh.Trên trang web, thông tin được thể hiện rất đa dạng, có thể là kết hợpcủa các dạng thông tin trên như video. Các loại thông tin phổ biến trên trang web gồm: văn bản, hình ảnh, video,...</a:t>
            </a:r>
            <a:endParaRPr/>
          </a:p>
        </p:txBody>
      </p:sp>
      <p:sp>
        <p:nvSpPr>
          <p:cNvPr id="73" name="Google Shape;73;p4"/>
          <p:cNvSpPr/>
          <p:nvPr/>
        </p:nvSpPr>
        <p:spPr>
          <a:xfrm>
            <a:off x="1307333" y="1952925"/>
            <a:ext cx="10689817" cy="142962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000" b="0" i="0" u="none" strike="noStrike" cap="none">
                <a:solidFill>
                  <a:schemeClr val="dk1"/>
                </a:solidFill>
                <a:latin typeface="Arial"/>
                <a:ea typeface="Arial"/>
                <a:cs typeface="Arial"/>
                <a:sym typeface="Arial"/>
              </a:rPr>
              <a:t>Trên trang web, còn có những vị trí mà khi con trỏ chuột ở vị trí đó sẽ có hình                                                Đó là những vị trí chứa siêu liên kết. Khi nháy chuột vào đó thì sẽ mở một trang web khác hoặc di chuyển đến một vị trí khác.</a:t>
            </a:r>
            <a:endParaRPr sz="2000" b="0" i="0" u="none" strike="noStrike" cap="none">
              <a:solidFill>
                <a:schemeClr val="dk1"/>
              </a:solidFill>
              <a:latin typeface="Arial"/>
              <a:ea typeface="Arial"/>
              <a:cs typeface="Arial"/>
              <a:sym typeface="Arial"/>
            </a:endParaRPr>
          </a:p>
        </p:txBody>
      </p:sp>
      <p:sp>
        <p:nvSpPr>
          <p:cNvPr id="74" name="Google Shape;74;p4"/>
          <p:cNvSpPr/>
          <p:nvPr/>
        </p:nvSpPr>
        <p:spPr>
          <a:xfrm>
            <a:off x="1307333" y="3328581"/>
            <a:ext cx="10689817" cy="96795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000" b="0" i="0" u="none" strike="noStrike" cap="none">
                <a:solidFill>
                  <a:schemeClr val="dk1"/>
                </a:solidFill>
                <a:latin typeface="Arial"/>
                <a:ea typeface="Arial"/>
                <a:cs typeface="Arial"/>
                <a:sym typeface="Arial"/>
              </a:rPr>
              <a:t>Văn bản chứa các loại thông tin văn bản, hình ảnh, âm thanh, video và siêu liên kết gọi là siêu văn bản. Trang web là siêu văn bản.</a:t>
            </a:r>
            <a:endParaRPr sz="2000" b="0" i="0" u="none" strike="noStrike" cap="none">
              <a:solidFill>
                <a:schemeClr val="dk1"/>
              </a:solidFill>
              <a:latin typeface="Arial"/>
              <a:ea typeface="Arial"/>
              <a:cs typeface="Arial"/>
              <a:sym typeface="Arial"/>
            </a:endParaRPr>
          </a:p>
        </p:txBody>
      </p:sp>
      <p:grpSp>
        <p:nvGrpSpPr>
          <p:cNvPr id="75" name="Google Shape;75;p4"/>
          <p:cNvGrpSpPr/>
          <p:nvPr/>
        </p:nvGrpSpPr>
        <p:grpSpPr>
          <a:xfrm>
            <a:off x="1209797" y="4523219"/>
            <a:ext cx="9178769" cy="1951609"/>
            <a:chOff x="1329714" y="458216"/>
            <a:chExt cx="8812810" cy="1951609"/>
          </a:xfrm>
        </p:grpSpPr>
        <p:grpSp>
          <p:nvGrpSpPr>
            <p:cNvPr id="76" name="Google Shape;76;p4"/>
            <p:cNvGrpSpPr/>
            <p:nvPr/>
          </p:nvGrpSpPr>
          <p:grpSpPr>
            <a:xfrm>
              <a:off x="1925021" y="911578"/>
              <a:ext cx="8217503" cy="1498247"/>
              <a:chOff x="2572721" y="934090"/>
              <a:chExt cx="7392824" cy="2210326"/>
            </a:xfrm>
          </p:grpSpPr>
          <p:sp>
            <p:nvSpPr>
              <p:cNvPr id="77" name="Google Shape;77;p4"/>
              <p:cNvSpPr/>
              <p:nvPr/>
            </p:nvSpPr>
            <p:spPr>
              <a:xfrm>
                <a:off x="2659224" y="1054359"/>
                <a:ext cx="7306321" cy="2090057"/>
              </a:xfrm>
              <a:prstGeom prst="roundRect">
                <a:avLst>
                  <a:gd name="adj" fmla="val 16667"/>
                </a:avLst>
              </a:prstGeom>
              <a:solidFill>
                <a:srgbClr val="C1BF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78" name="Google Shape;78;p4"/>
              <p:cNvSpPr/>
              <p:nvPr/>
            </p:nvSpPr>
            <p:spPr>
              <a:xfrm>
                <a:off x="2572721" y="934090"/>
                <a:ext cx="7306322" cy="2090057"/>
              </a:xfrm>
              <a:prstGeom prst="roundRect">
                <a:avLst>
                  <a:gd name="adj" fmla="val 16667"/>
                </a:avLst>
              </a:prstGeom>
              <a:solidFill>
                <a:srgbClr val="F2E9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grpSp>
        <p:pic>
          <p:nvPicPr>
            <p:cNvPr id="79" name="Google Shape;79;p4"/>
            <p:cNvPicPr preferRelativeResize="0"/>
            <p:nvPr/>
          </p:nvPicPr>
          <p:blipFill rotWithShape="1">
            <a:blip r:embed="rId4">
              <a:alphaModFix/>
            </a:blip>
            <a:srcRect/>
            <a:stretch/>
          </p:blipFill>
          <p:spPr>
            <a:xfrm>
              <a:off x="1329714" y="458216"/>
              <a:ext cx="998307" cy="883997"/>
            </a:xfrm>
            <a:prstGeom prst="rect">
              <a:avLst/>
            </a:prstGeom>
            <a:noFill/>
            <a:ln>
              <a:noFill/>
            </a:ln>
          </p:spPr>
        </p:pic>
      </p:grpSp>
      <p:sp>
        <p:nvSpPr>
          <p:cNvPr id="80" name="Google Shape;80;p4"/>
          <p:cNvSpPr/>
          <p:nvPr/>
        </p:nvSpPr>
        <p:spPr>
          <a:xfrm>
            <a:off x="2071855" y="5077794"/>
            <a:ext cx="8414248" cy="114114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F03C69"/>
                </a:solidFill>
                <a:latin typeface="Arial"/>
                <a:ea typeface="Arial"/>
                <a:cs typeface="Arial"/>
                <a:sym typeface="Arial"/>
              </a:rPr>
              <a:t>Trên trang web thường có các loại thông tin: Văn bản, hình ảnh, âm thanh, video và siêu liên kết.</a:t>
            </a:r>
            <a:r>
              <a:rPr lang="en-US" sz="2400" b="1" i="0" u="none" strike="noStrike" cap="none">
                <a:solidFill>
                  <a:srgbClr val="F03C69"/>
                </a:solidFill>
                <a:latin typeface="Times New Roman"/>
                <a:ea typeface="Times New Roman"/>
                <a:cs typeface="Times New Roman"/>
                <a:sym typeface="Times New Roman"/>
              </a:rPr>
              <a:t>.</a:t>
            </a:r>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additive="base">
                                        <p:cTn id="7" dur="500"/>
                                        <p:tgtEl>
                                          <p:spTgt spid="72"/>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73"/>
                                        </p:tgtEl>
                                        <p:attrNameLst>
                                          <p:attrName>style.visibility</p:attrName>
                                        </p:attrNameLst>
                                      </p:cBhvr>
                                      <p:to>
                                        <p:strVal val="visible"/>
                                      </p:to>
                                    </p:set>
                                    <p:anim calcmode="lin" valueType="num">
                                      <p:cBhvr additive="base">
                                        <p:cTn id="12" dur="500"/>
                                        <p:tgtEl>
                                          <p:spTgt spid="73"/>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 calcmode="lin" valueType="num">
                                      <p:cBhvr additive="base">
                                        <p:cTn id="17" dur="500"/>
                                        <p:tgtEl>
                                          <p:spTgt spid="74"/>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5"/>
                                        </p:tgtEl>
                                        <p:attrNameLst>
                                          <p:attrName>style.visibility</p:attrName>
                                        </p:attrNameLst>
                                      </p:cBhvr>
                                      <p:to>
                                        <p:strVal val="visible"/>
                                      </p:to>
                                    </p:set>
                                    <p:animEffect transition="in" filter="fade">
                                      <p:cBhvr>
                                        <p:cTn id="22" dur="500"/>
                                        <p:tgtEl>
                                          <p:spTgt spid="75"/>
                                        </p:tgtEl>
                                      </p:cBhvr>
                                    </p:animEffect>
                                  </p:childTnLst>
                                </p:cTn>
                              </p:par>
                              <p:par>
                                <p:cTn id="23" presetID="10" presetClass="entr" presetSubtype="0" fill="hold" nodeType="withEffect">
                                  <p:stCondLst>
                                    <p:cond delay="0"/>
                                  </p:stCondLst>
                                  <p:childTnLst>
                                    <p:set>
                                      <p:cBhvr>
                                        <p:cTn id="24" dur="1" fill="hold">
                                          <p:stCondLst>
                                            <p:cond delay="0"/>
                                          </p:stCondLst>
                                        </p:cTn>
                                        <p:tgtEl>
                                          <p:spTgt spid="80"/>
                                        </p:tgtEl>
                                        <p:attrNameLst>
                                          <p:attrName>style.visibility</p:attrName>
                                        </p:attrNameLst>
                                      </p:cBhvr>
                                      <p:to>
                                        <p:strVal val="visible"/>
                                      </p:to>
                                    </p:set>
                                    <p:animEffect transition="in" filter="fade">
                                      <p:cBhvr>
                                        <p:cTn id="25"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5"/>
          <p:cNvSpPr/>
          <p:nvPr/>
        </p:nvSpPr>
        <p:spPr>
          <a:xfrm>
            <a:off x="1333427" y="566317"/>
            <a:ext cx="7958060" cy="58907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chemeClr val="dk1"/>
                </a:solidFill>
                <a:latin typeface="Arial"/>
                <a:ea typeface="Arial"/>
                <a:cs typeface="Arial"/>
                <a:sym typeface="Arial"/>
              </a:rPr>
              <a:t>1. Trên trang web có các loại thông tin nào?</a:t>
            </a:r>
            <a:endParaRPr sz="2400" b="1" i="0" u="none" strike="noStrike" cap="none">
              <a:solidFill>
                <a:schemeClr val="dk1"/>
              </a:solidFill>
              <a:latin typeface="Arial"/>
              <a:ea typeface="Arial"/>
              <a:cs typeface="Arial"/>
              <a:sym typeface="Arial"/>
            </a:endParaRPr>
          </a:p>
        </p:txBody>
      </p:sp>
      <p:pic>
        <p:nvPicPr>
          <p:cNvPr id="86" name="Google Shape;86;p5"/>
          <p:cNvPicPr preferRelativeResize="0"/>
          <p:nvPr/>
        </p:nvPicPr>
        <p:blipFill rotWithShape="1">
          <a:blip r:embed="rId3">
            <a:alphaModFix/>
          </a:blip>
          <a:srcRect/>
          <a:stretch/>
        </p:blipFill>
        <p:spPr>
          <a:xfrm>
            <a:off x="350362" y="366329"/>
            <a:ext cx="983065" cy="967824"/>
          </a:xfrm>
          <a:prstGeom prst="rect">
            <a:avLst/>
          </a:prstGeom>
          <a:noFill/>
          <a:ln>
            <a:noFill/>
          </a:ln>
        </p:spPr>
      </p:pic>
      <p:sp>
        <p:nvSpPr>
          <p:cNvPr id="87" name="Google Shape;87;p5"/>
          <p:cNvSpPr/>
          <p:nvPr/>
        </p:nvSpPr>
        <p:spPr>
          <a:xfrm>
            <a:off x="2169171" y="1189189"/>
            <a:ext cx="7310526" cy="58907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7FC354"/>
                </a:solidFill>
                <a:latin typeface="Arial"/>
                <a:ea typeface="Arial"/>
                <a:cs typeface="Arial"/>
                <a:sym typeface="Arial"/>
              </a:rPr>
              <a:t>A.</a:t>
            </a:r>
            <a:r>
              <a:rPr lang="en-US" sz="2400" b="0" i="0" u="none" strike="noStrike" cap="none">
                <a:solidFill>
                  <a:schemeClr val="dk1"/>
                </a:solidFill>
                <a:latin typeface="Arial"/>
                <a:ea typeface="Arial"/>
                <a:cs typeface="Arial"/>
                <a:sym typeface="Arial"/>
              </a:rPr>
              <a:t> Chỉ có thông tin là văn bản và hình</a:t>
            </a:r>
            <a:endParaRPr sz="2400" b="0" i="0" u="none" strike="noStrike" cap="none">
              <a:solidFill>
                <a:schemeClr val="dk1"/>
              </a:solidFill>
              <a:latin typeface="Arial"/>
              <a:ea typeface="Arial"/>
              <a:cs typeface="Arial"/>
              <a:sym typeface="Arial"/>
            </a:endParaRPr>
          </a:p>
        </p:txBody>
      </p:sp>
      <p:sp>
        <p:nvSpPr>
          <p:cNvPr id="88" name="Google Shape;88;p5"/>
          <p:cNvSpPr/>
          <p:nvPr/>
        </p:nvSpPr>
        <p:spPr>
          <a:xfrm>
            <a:off x="2169171" y="1812061"/>
            <a:ext cx="7310526" cy="58907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7FC354"/>
                </a:solidFill>
                <a:latin typeface="Arial"/>
                <a:ea typeface="Arial"/>
                <a:cs typeface="Arial"/>
                <a:sym typeface="Arial"/>
              </a:rPr>
              <a:t>B. </a:t>
            </a:r>
            <a:r>
              <a:rPr lang="en-US" sz="2400" b="0" i="0" u="none" strike="noStrike" cap="none">
                <a:solidFill>
                  <a:schemeClr val="dk1"/>
                </a:solidFill>
                <a:latin typeface="Arial"/>
                <a:ea typeface="Arial"/>
                <a:cs typeface="Arial"/>
                <a:sym typeface="Arial"/>
              </a:rPr>
              <a:t>Chỉ có thông tin là hình ảnh và âm thanh.</a:t>
            </a:r>
            <a:endParaRPr sz="2400" b="0" i="0" u="none" strike="noStrike" cap="none">
              <a:solidFill>
                <a:schemeClr val="dk1"/>
              </a:solidFill>
              <a:latin typeface="Arial"/>
              <a:ea typeface="Arial"/>
              <a:cs typeface="Arial"/>
              <a:sym typeface="Arial"/>
            </a:endParaRPr>
          </a:p>
        </p:txBody>
      </p:sp>
      <p:sp>
        <p:nvSpPr>
          <p:cNvPr id="89" name="Google Shape;89;p5"/>
          <p:cNvSpPr/>
          <p:nvPr/>
        </p:nvSpPr>
        <p:spPr>
          <a:xfrm>
            <a:off x="2169171" y="2431840"/>
            <a:ext cx="7310526" cy="58907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7FC354"/>
                </a:solidFill>
                <a:latin typeface="Arial"/>
                <a:ea typeface="Arial"/>
                <a:cs typeface="Arial"/>
                <a:sym typeface="Arial"/>
              </a:rPr>
              <a:t>C. </a:t>
            </a:r>
            <a:r>
              <a:rPr lang="en-US" sz="2400" b="0" i="0" u="none" strike="noStrike" cap="none">
                <a:solidFill>
                  <a:schemeClr val="dk1"/>
                </a:solidFill>
                <a:latin typeface="Arial"/>
                <a:ea typeface="Arial"/>
                <a:cs typeface="Arial"/>
                <a:sym typeface="Arial"/>
              </a:rPr>
              <a:t>Chỉ có thông tin là video.</a:t>
            </a:r>
            <a:endParaRPr sz="2400" b="0" i="0" u="none" strike="noStrike" cap="none">
              <a:solidFill>
                <a:schemeClr val="dk1"/>
              </a:solidFill>
              <a:latin typeface="Arial"/>
              <a:ea typeface="Arial"/>
              <a:cs typeface="Arial"/>
              <a:sym typeface="Arial"/>
            </a:endParaRPr>
          </a:p>
        </p:txBody>
      </p:sp>
      <p:sp>
        <p:nvSpPr>
          <p:cNvPr id="90" name="Google Shape;90;p5"/>
          <p:cNvSpPr/>
          <p:nvPr/>
        </p:nvSpPr>
        <p:spPr>
          <a:xfrm>
            <a:off x="1333427" y="4084085"/>
            <a:ext cx="10406292" cy="114307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chemeClr val="dk1"/>
                </a:solidFill>
                <a:latin typeface="Arial"/>
                <a:ea typeface="Arial"/>
                <a:cs typeface="Arial"/>
                <a:sym typeface="Arial"/>
              </a:rPr>
              <a:t>2. Sau đây là hình ảnh khi đưa con trỏ chuột đến một số vị trí trên trang web, em hãy cho biết mục nào có chứa siêu liên kết?</a:t>
            </a:r>
            <a:endParaRPr/>
          </a:p>
        </p:txBody>
      </p:sp>
      <p:sp>
        <p:nvSpPr>
          <p:cNvPr id="91" name="Google Shape;91;p5"/>
          <p:cNvSpPr/>
          <p:nvPr/>
        </p:nvSpPr>
        <p:spPr>
          <a:xfrm>
            <a:off x="2148389" y="5417570"/>
            <a:ext cx="2127526" cy="58907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7FC354"/>
                </a:solidFill>
                <a:latin typeface="Arial"/>
                <a:ea typeface="Arial"/>
                <a:cs typeface="Arial"/>
                <a:sym typeface="Arial"/>
              </a:rPr>
              <a:t>A. </a:t>
            </a:r>
            <a:endParaRPr sz="2400" b="0" i="0" u="none" strike="noStrike" cap="none">
              <a:solidFill>
                <a:schemeClr val="dk1"/>
              </a:solidFill>
              <a:latin typeface="Arial"/>
              <a:ea typeface="Arial"/>
              <a:cs typeface="Arial"/>
              <a:sym typeface="Arial"/>
            </a:endParaRPr>
          </a:p>
        </p:txBody>
      </p:sp>
      <p:sp>
        <p:nvSpPr>
          <p:cNvPr id="92" name="Google Shape;92;p5"/>
          <p:cNvSpPr/>
          <p:nvPr/>
        </p:nvSpPr>
        <p:spPr>
          <a:xfrm>
            <a:off x="8362275" y="5411769"/>
            <a:ext cx="2127526" cy="58907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7FC354"/>
                </a:solidFill>
                <a:latin typeface="Arial"/>
                <a:ea typeface="Arial"/>
                <a:cs typeface="Arial"/>
                <a:sym typeface="Arial"/>
              </a:rPr>
              <a:t>C. </a:t>
            </a:r>
            <a:endParaRPr sz="2400" b="0" i="0" u="none" strike="noStrike" cap="none">
              <a:solidFill>
                <a:schemeClr val="dk1"/>
              </a:solidFill>
              <a:latin typeface="Arial"/>
              <a:ea typeface="Arial"/>
              <a:cs typeface="Arial"/>
              <a:sym typeface="Arial"/>
            </a:endParaRPr>
          </a:p>
        </p:txBody>
      </p:sp>
      <p:sp>
        <p:nvSpPr>
          <p:cNvPr id="93" name="Google Shape;93;p5"/>
          <p:cNvSpPr/>
          <p:nvPr/>
        </p:nvSpPr>
        <p:spPr>
          <a:xfrm>
            <a:off x="5312457" y="5464619"/>
            <a:ext cx="2127526" cy="58907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7FC354"/>
                </a:solidFill>
                <a:latin typeface="Arial"/>
                <a:ea typeface="Arial"/>
                <a:cs typeface="Arial"/>
                <a:sym typeface="Arial"/>
              </a:rPr>
              <a:t>B. </a:t>
            </a:r>
            <a:endParaRPr sz="2400" b="0" i="0" u="none" strike="noStrike" cap="none">
              <a:solidFill>
                <a:schemeClr val="dk1"/>
              </a:solidFill>
              <a:latin typeface="Arial"/>
              <a:ea typeface="Arial"/>
              <a:cs typeface="Arial"/>
              <a:sym typeface="Arial"/>
            </a:endParaRPr>
          </a:p>
        </p:txBody>
      </p:sp>
      <p:pic>
        <p:nvPicPr>
          <p:cNvPr id="94" name="Google Shape;94;p5" descr="A picture containing text, electronics, computer&#10;&#10;Description automatically generated"/>
          <p:cNvPicPr preferRelativeResize="0"/>
          <p:nvPr/>
        </p:nvPicPr>
        <p:blipFill rotWithShape="1">
          <a:blip r:embed="rId4">
            <a:alphaModFix/>
          </a:blip>
          <a:srcRect/>
          <a:stretch/>
        </p:blipFill>
        <p:spPr>
          <a:xfrm>
            <a:off x="9292888" y="815731"/>
            <a:ext cx="2208069" cy="2176969"/>
          </a:xfrm>
          <a:prstGeom prst="rect">
            <a:avLst/>
          </a:prstGeom>
          <a:noFill/>
          <a:ln>
            <a:noFill/>
          </a:ln>
        </p:spPr>
      </p:pic>
      <p:sp>
        <p:nvSpPr>
          <p:cNvPr id="95" name="Google Shape;95;p5"/>
          <p:cNvSpPr/>
          <p:nvPr/>
        </p:nvSpPr>
        <p:spPr>
          <a:xfrm>
            <a:off x="2148389" y="3175260"/>
            <a:ext cx="443608" cy="443608"/>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Quattrocento Sans"/>
              <a:ea typeface="Quattrocento Sans"/>
              <a:cs typeface="Quattrocento Sans"/>
              <a:sym typeface="Quattrocento Sans"/>
            </a:endParaRPr>
          </a:p>
        </p:txBody>
      </p:sp>
      <p:sp>
        <p:nvSpPr>
          <p:cNvPr id="96" name="Google Shape;96;p5"/>
          <p:cNvSpPr/>
          <p:nvPr/>
        </p:nvSpPr>
        <p:spPr>
          <a:xfrm>
            <a:off x="2113930" y="5545142"/>
            <a:ext cx="443608" cy="443608"/>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Quattrocento Sans"/>
              <a:ea typeface="Quattrocento Sans"/>
              <a:cs typeface="Quattrocento Sans"/>
              <a:sym typeface="Quattrocento Sans"/>
            </a:endParaRPr>
          </a:p>
        </p:txBody>
      </p:sp>
      <p:sp>
        <p:nvSpPr>
          <p:cNvPr id="97" name="Google Shape;97;p5"/>
          <p:cNvSpPr/>
          <p:nvPr/>
        </p:nvSpPr>
        <p:spPr>
          <a:xfrm>
            <a:off x="2188836" y="3050186"/>
            <a:ext cx="7310526" cy="114307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7FC354"/>
                </a:solidFill>
                <a:latin typeface="Arial"/>
                <a:ea typeface="Arial"/>
                <a:cs typeface="Arial"/>
                <a:sym typeface="Arial"/>
              </a:rPr>
              <a:t>D. </a:t>
            </a:r>
            <a:r>
              <a:rPr lang="en-US" sz="2400" b="0" i="0" u="none" strike="noStrike" cap="none">
                <a:solidFill>
                  <a:schemeClr val="dk1"/>
                </a:solidFill>
                <a:latin typeface="Arial"/>
                <a:ea typeface="Arial"/>
                <a:cs typeface="Arial"/>
                <a:sym typeface="Arial"/>
              </a:rPr>
              <a:t>Có các thông tin là văn bản, hình ảnh, âm thanh, video và siêu liên kết</a:t>
            </a:r>
            <a:endParaRPr sz="2400" b="0" i="0" u="none" strike="noStrike" cap="none">
              <a:solidFill>
                <a:schemeClr val="dk1"/>
              </a:solidFill>
              <a:latin typeface="Arial"/>
              <a:ea typeface="Arial"/>
              <a:cs typeface="Arial"/>
              <a:sym typeface="Arial"/>
            </a:endParaRPr>
          </a:p>
        </p:txBody>
      </p:sp>
      <p:pic>
        <p:nvPicPr>
          <p:cNvPr id="98" name="Google Shape;98;p5" descr="Text&#10;&#10;Description automatically generated with medium confidence"/>
          <p:cNvPicPr preferRelativeResize="0"/>
          <p:nvPr/>
        </p:nvPicPr>
        <p:blipFill rotWithShape="1">
          <a:blip r:embed="rId5">
            <a:alphaModFix/>
          </a:blip>
          <a:srcRect/>
          <a:stretch/>
        </p:blipFill>
        <p:spPr>
          <a:xfrm>
            <a:off x="2725787" y="5411769"/>
            <a:ext cx="1256278" cy="952437"/>
          </a:xfrm>
          <a:prstGeom prst="rect">
            <a:avLst/>
          </a:prstGeom>
          <a:noFill/>
          <a:ln>
            <a:noFill/>
          </a:ln>
        </p:spPr>
      </p:pic>
      <p:pic>
        <p:nvPicPr>
          <p:cNvPr id="99" name="Google Shape;99;p5" descr="Graphical user interface&#10;&#10;Description automatically generated"/>
          <p:cNvPicPr preferRelativeResize="0"/>
          <p:nvPr/>
        </p:nvPicPr>
        <p:blipFill rotWithShape="1">
          <a:blip r:embed="rId6">
            <a:alphaModFix/>
          </a:blip>
          <a:srcRect/>
          <a:stretch/>
        </p:blipFill>
        <p:spPr>
          <a:xfrm>
            <a:off x="5690956" y="5410782"/>
            <a:ext cx="1256278" cy="1128652"/>
          </a:xfrm>
          <a:prstGeom prst="rect">
            <a:avLst/>
          </a:prstGeom>
          <a:noFill/>
          <a:ln>
            <a:noFill/>
          </a:ln>
        </p:spPr>
      </p:pic>
      <p:pic>
        <p:nvPicPr>
          <p:cNvPr id="100" name="Google Shape;100;p5"/>
          <p:cNvPicPr preferRelativeResize="0"/>
          <p:nvPr/>
        </p:nvPicPr>
        <p:blipFill rotWithShape="1">
          <a:blip r:embed="rId7">
            <a:alphaModFix/>
          </a:blip>
          <a:srcRect/>
          <a:stretch/>
        </p:blipFill>
        <p:spPr>
          <a:xfrm>
            <a:off x="8828152" y="5417570"/>
            <a:ext cx="1696108" cy="79709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94"/>
                                        </p:tgtEl>
                                        <p:attrNameLst>
                                          <p:attrName>style.visibility</p:attrName>
                                        </p:attrNameLst>
                                      </p:cBhvr>
                                      <p:to>
                                        <p:strVal val="visible"/>
                                      </p:to>
                                    </p:set>
                                    <p:anim calcmode="lin" valueType="num">
                                      <p:cBhvr additive="base">
                                        <p:cTn id="11" dur="500"/>
                                        <p:tgtEl>
                                          <p:spTgt spid="94"/>
                                        </p:tgtEl>
                                        <p:attrNameLst>
                                          <p:attrName>ppt_x</p:attrName>
                                        </p:attrNameLst>
                                      </p:cBhvr>
                                      <p:tavLst>
                                        <p:tav tm="0">
                                          <p:val>
                                            <p:strVal val="#ppt_x+1"/>
                                          </p:val>
                                        </p:tav>
                                        <p:tav tm="100000">
                                          <p:val>
                                            <p:strVal val="#ppt_x"/>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7"/>
                                        </p:tgtEl>
                                        <p:attrNameLst>
                                          <p:attrName>style.visibility</p:attrName>
                                        </p:attrNameLst>
                                      </p:cBhvr>
                                      <p:to>
                                        <p:strVal val="visible"/>
                                      </p:to>
                                    </p:set>
                                    <p:animEffect transition="in" filter="fade">
                                      <p:cBhvr>
                                        <p:cTn id="16" dur="500"/>
                                        <p:tgtEl>
                                          <p:spTgt spid="87"/>
                                        </p:tgtEl>
                                      </p:cBhvr>
                                    </p:animEffect>
                                  </p:childTnLst>
                                </p:cTn>
                              </p:par>
                              <p:par>
                                <p:cTn id="17" presetID="10" presetClass="entr" presetSubtype="0" fill="hold" nodeType="withEffect">
                                  <p:stCondLst>
                                    <p:cond delay="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nodeType="withEffect">
                                  <p:stCondLst>
                                    <p:cond delay="0"/>
                                  </p:stCondLst>
                                  <p:childTnLst>
                                    <p:set>
                                      <p:cBhvr>
                                        <p:cTn id="21" dur="1" fill="hold">
                                          <p:stCondLst>
                                            <p:cond delay="0"/>
                                          </p:stCondLst>
                                        </p:cTn>
                                        <p:tgtEl>
                                          <p:spTgt spid="89"/>
                                        </p:tgtEl>
                                        <p:attrNameLst>
                                          <p:attrName>style.visibility</p:attrName>
                                        </p:attrNameLst>
                                      </p:cBhvr>
                                      <p:to>
                                        <p:strVal val="visible"/>
                                      </p:to>
                                    </p:set>
                                    <p:animEffect transition="in" filter="fade">
                                      <p:cBhvr>
                                        <p:cTn id="22" dur="500"/>
                                        <p:tgtEl>
                                          <p:spTgt spid="89"/>
                                        </p:tgtEl>
                                      </p:cBhvr>
                                    </p:animEffect>
                                  </p:childTnLst>
                                </p:cTn>
                              </p:par>
                              <p:par>
                                <p:cTn id="23" presetID="10" presetClass="entr" presetSubtype="0" fill="hold" nodeType="withEffect">
                                  <p:stCondLst>
                                    <p:cond delay="0"/>
                                  </p:stCondLst>
                                  <p:childTnLst>
                                    <p:set>
                                      <p:cBhvr>
                                        <p:cTn id="24" dur="1" fill="hold">
                                          <p:stCondLst>
                                            <p:cond delay="0"/>
                                          </p:stCondLst>
                                        </p:cTn>
                                        <p:tgtEl>
                                          <p:spTgt spid="97"/>
                                        </p:tgtEl>
                                        <p:attrNameLst>
                                          <p:attrName>style.visibility</p:attrName>
                                        </p:attrNameLst>
                                      </p:cBhvr>
                                      <p:to>
                                        <p:strVal val="visible"/>
                                      </p:to>
                                    </p:set>
                                    <p:animEffect transition="in" filter="fade">
                                      <p:cBhvr>
                                        <p:cTn id="25" dur="500"/>
                                        <p:tgtEl>
                                          <p:spTgt spid="9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5"/>
                                        </p:tgtEl>
                                        <p:attrNameLst>
                                          <p:attrName>style.visibility</p:attrName>
                                        </p:attrNameLst>
                                      </p:cBhvr>
                                      <p:to>
                                        <p:strVal val="visible"/>
                                      </p:to>
                                    </p:set>
                                    <p:animEffect transition="in" filter="fade">
                                      <p:cBhvr>
                                        <p:cTn id="30" dur="500"/>
                                        <p:tgtEl>
                                          <p:spTgt spid="9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0"/>
                                        </p:tgtEl>
                                        <p:attrNameLst>
                                          <p:attrName>style.visibility</p:attrName>
                                        </p:attrNameLst>
                                      </p:cBhvr>
                                      <p:to>
                                        <p:strVal val="visible"/>
                                      </p:to>
                                    </p:set>
                                    <p:animEffect transition="in" filter="fade">
                                      <p:cBhvr>
                                        <p:cTn id="35" dur="500"/>
                                        <p:tgtEl>
                                          <p:spTgt spid="90"/>
                                        </p:tgtEl>
                                      </p:cBhvr>
                                    </p:animEffect>
                                  </p:childTnLst>
                                </p:cTn>
                              </p:par>
                              <p:par>
                                <p:cTn id="36" presetID="10" presetClass="entr" presetSubtype="0" fill="hold" nodeType="withEffect">
                                  <p:stCondLst>
                                    <p:cond delay="0"/>
                                  </p:stCondLst>
                                  <p:childTnLst>
                                    <p:set>
                                      <p:cBhvr>
                                        <p:cTn id="37" dur="1" fill="hold">
                                          <p:stCondLst>
                                            <p:cond delay="0"/>
                                          </p:stCondLst>
                                        </p:cTn>
                                        <p:tgtEl>
                                          <p:spTgt spid="91"/>
                                        </p:tgtEl>
                                        <p:attrNameLst>
                                          <p:attrName>style.visibility</p:attrName>
                                        </p:attrNameLst>
                                      </p:cBhvr>
                                      <p:to>
                                        <p:strVal val="visible"/>
                                      </p:to>
                                    </p:set>
                                    <p:animEffect transition="in" filter="fade">
                                      <p:cBhvr>
                                        <p:cTn id="38" dur="500"/>
                                        <p:tgtEl>
                                          <p:spTgt spid="91"/>
                                        </p:tgtEl>
                                      </p:cBhvr>
                                    </p:animEffect>
                                  </p:childTnLst>
                                </p:cTn>
                              </p:par>
                              <p:par>
                                <p:cTn id="39" presetID="10" presetClass="entr" presetSubtype="0" fill="hold" nodeType="withEffect">
                                  <p:stCondLst>
                                    <p:cond delay="0"/>
                                  </p:stCondLst>
                                  <p:childTnLst>
                                    <p:set>
                                      <p:cBhvr>
                                        <p:cTn id="40" dur="1" fill="hold">
                                          <p:stCondLst>
                                            <p:cond delay="0"/>
                                          </p:stCondLst>
                                        </p:cTn>
                                        <p:tgtEl>
                                          <p:spTgt spid="98"/>
                                        </p:tgtEl>
                                        <p:attrNameLst>
                                          <p:attrName>style.visibility</p:attrName>
                                        </p:attrNameLst>
                                      </p:cBhvr>
                                      <p:to>
                                        <p:strVal val="visible"/>
                                      </p:to>
                                    </p:set>
                                    <p:animEffect transition="in" filter="fade">
                                      <p:cBhvr>
                                        <p:cTn id="41" dur="500"/>
                                        <p:tgtEl>
                                          <p:spTgt spid="98"/>
                                        </p:tgtEl>
                                      </p:cBhvr>
                                    </p:animEffect>
                                  </p:childTnLst>
                                </p:cTn>
                              </p:par>
                              <p:par>
                                <p:cTn id="42" presetID="10" presetClass="entr" presetSubtype="0" fill="hold" nodeType="withEffect">
                                  <p:stCondLst>
                                    <p:cond delay="0"/>
                                  </p:stCondLst>
                                  <p:childTnLst>
                                    <p:set>
                                      <p:cBhvr>
                                        <p:cTn id="43" dur="1" fill="hold">
                                          <p:stCondLst>
                                            <p:cond delay="0"/>
                                          </p:stCondLst>
                                        </p:cTn>
                                        <p:tgtEl>
                                          <p:spTgt spid="99"/>
                                        </p:tgtEl>
                                        <p:attrNameLst>
                                          <p:attrName>style.visibility</p:attrName>
                                        </p:attrNameLst>
                                      </p:cBhvr>
                                      <p:to>
                                        <p:strVal val="visible"/>
                                      </p:to>
                                    </p:set>
                                    <p:animEffect transition="in" filter="fade">
                                      <p:cBhvr>
                                        <p:cTn id="44" dur="500"/>
                                        <p:tgtEl>
                                          <p:spTgt spid="99"/>
                                        </p:tgtEl>
                                      </p:cBhvr>
                                    </p:animEffect>
                                  </p:childTnLst>
                                </p:cTn>
                              </p:par>
                              <p:par>
                                <p:cTn id="45" presetID="10" presetClass="entr" presetSubtype="0" fill="hold" nodeType="withEffect">
                                  <p:stCondLst>
                                    <p:cond delay="0"/>
                                  </p:stCondLst>
                                  <p:childTnLst>
                                    <p:set>
                                      <p:cBhvr>
                                        <p:cTn id="46" dur="1" fill="hold">
                                          <p:stCondLst>
                                            <p:cond delay="0"/>
                                          </p:stCondLst>
                                        </p:cTn>
                                        <p:tgtEl>
                                          <p:spTgt spid="93"/>
                                        </p:tgtEl>
                                        <p:attrNameLst>
                                          <p:attrName>style.visibility</p:attrName>
                                        </p:attrNameLst>
                                      </p:cBhvr>
                                      <p:to>
                                        <p:strVal val="visible"/>
                                      </p:to>
                                    </p:set>
                                    <p:animEffect transition="in" filter="fade">
                                      <p:cBhvr>
                                        <p:cTn id="47" dur="500"/>
                                        <p:tgtEl>
                                          <p:spTgt spid="93"/>
                                        </p:tgtEl>
                                      </p:cBhvr>
                                    </p:animEffect>
                                  </p:childTnLst>
                                </p:cTn>
                              </p:par>
                              <p:par>
                                <p:cTn id="48" presetID="10" presetClass="entr" presetSubtype="0" fill="hold" nodeType="withEffect">
                                  <p:stCondLst>
                                    <p:cond delay="0"/>
                                  </p:stCondLst>
                                  <p:childTnLst>
                                    <p:set>
                                      <p:cBhvr>
                                        <p:cTn id="49" dur="1" fill="hold">
                                          <p:stCondLst>
                                            <p:cond delay="0"/>
                                          </p:stCondLst>
                                        </p:cTn>
                                        <p:tgtEl>
                                          <p:spTgt spid="92"/>
                                        </p:tgtEl>
                                        <p:attrNameLst>
                                          <p:attrName>style.visibility</p:attrName>
                                        </p:attrNameLst>
                                      </p:cBhvr>
                                      <p:to>
                                        <p:strVal val="visible"/>
                                      </p:to>
                                    </p:set>
                                    <p:animEffect transition="in" filter="fade">
                                      <p:cBhvr>
                                        <p:cTn id="50" dur="500"/>
                                        <p:tgtEl>
                                          <p:spTgt spid="92"/>
                                        </p:tgtEl>
                                      </p:cBhvr>
                                    </p:animEffect>
                                  </p:childTnLst>
                                </p:cTn>
                              </p:par>
                              <p:par>
                                <p:cTn id="51" presetID="10" presetClass="entr" presetSubtype="0" fill="hold" nodeType="withEffect">
                                  <p:stCondLst>
                                    <p:cond delay="0"/>
                                  </p:stCondLst>
                                  <p:childTnLst>
                                    <p:set>
                                      <p:cBhvr>
                                        <p:cTn id="52" dur="1" fill="hold">
                                          <p:stCondLst>
                                            <p:cond delay="0"/>
                                          </p:stCondLst>
                                        </p:cTn>
                                        <p:tgtEl>
                                          <p:spTgt spid="100"/>
                                        </p:tgtEl>
                                        <p:attrNameLst>
                                          <p:attrName>style.visibility</p:attrName>
                                        </p:attrNameLst>
                                      </p:cBhvr>
                                      <p:to>
                                        <p:strVal val="visible"/>
                                      </p:to>
                                    </p:set>
                                    <p:animEffect transition="in" filter="fade">
                                      <p:cBhvr>
                                        <p:cTn id="53" dur="500"/>
                                        <p:tgtEl>
                                          <p:spTgt spid="10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96"/>
                                        </p:tgtEl>
                                        <p:attrNameLst>
                                          <p:attrName>style.visibility</p:attrName>
                                        </p:attrNameLst>
                                      </p:cBhvr>
                                      <p:to>
                                        <p:strVal val="visible"/>
                                      </p:to>
                                    </p:set>
                                    <p:animEffect transition="in" filter="fade">
                                      <p:cBhvr>
                                        <p:cTn id="58"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0"/>
          <p:cNvSpPr/>
          <p:nvPr/>
        </p:nvSpPr>
        <p:spPr>
          <a:xfrm>
            <a:off x="895759" y="438593"/>
            <a:ext cx="10167881" cy="54771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200" b="1" i="0" u="none" strike="noStrike" cap="none">
                <a:solidFill>
                  <a:schemeClr val="dk1"/>
                </a:solidFill>
                <a:latin typeface="Arial"/>
                <a:ea typeface="Arial"/>
                <a:cs typeface="Arial"/>
                <a:sym typeface="Arial"/>
              </a:rPr>
              <a:t>2. </a:t>
            </a:r>
            <a:r>
              <a:rPr lang="en-US" sz="2200" b="0" i="0" u="none" strike="noStrike" cap="none">
                <a:solidFill>
                  <a:schemeClr val="dk1"/>
                </a:solidFill>
                <a:latin typeface="Arial"/>
                <a:ea typeface="Arial"/>
                <a:cs typeface="Arial"/>
                <a:sym typeface="Arial"/>
              </a:rPr>
              <a:t>Em hãy ghép mỗi hình ảnh cắt từ trang web với loại thông tin cho phù hợp.</a:t>
            </a:r>
            <a:endParaRPr/>
          </a:p>
        </p:txBody>
      </p:sp>
      <p:pic>
        <p:nvPicPr>
          <p:cNvPr id="172" name="Google Shape;172;p10" descr="A picture containing text, vector graphics, businesscard&#10;&#10;Description automatically generated"/>
          <p:cNvPicPr preferRelativeResize="0"/>
          <p:nvPr/>
        </p:nvPicPr>
        <p:blipFill rotWithShape="1">
          <a:blip r:embed="rId3">
            <a:alphaModFix/>
          </a:blip>
          <a:srcRect/>
          <a:stretch/>
        </p:blipFill>
        <p:spPr>
          <a:xfrm>
            <a:off x="-25877" y="5014728"/>
            <a:ext cx="1843272" cy="1843272"/>
          </a:xfrm>
          <a:prstGeom prst="rect">
            <a:avLst/>
          </a:prstGeom>
          <a:noFill/>
          <a:ln>
            <a:noFill/>
          </a:ln>
        </p:spPr>
      </p:pic>
      <p:sp>
        <p:nvSpPr>
          <p:cNvPr id="173" name="Google Shape;173;p10"/>
          <p:cNvSpPr/>
          <p:nvPr/>
        </p:nvSpPr>
        <p:spPr>
          <a:xfrm>
            <a:off x="9065993" y="2366636"/>
            <a:ext cx="977659" cy="207120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200" b="0" i="0" u="none" strike="noStrike" cap="none">
                <a:solidFill>
                  <a:srgbClr val="999F00"/>
                </a:solidFill>
                <a:latin typeface="Arial"/>
                <a:ea typeface="Arial"/>
                <a:cs typeface="Arial"/>
                <a:sym typeface="Arial"/>
              </a:rPr>
              <a:t>1 – C </a:t>
            </a:r>
            <a:endParaRPr/>
          </a:p>
          <a:p>
            <a:pPr marL="0" marR="0" lvl="0" indent="0" algn="l" rtl="0">
              <a:lnSpc>
                <a:spcPct val="150000"/>
              </a:lnSpc>
              <a:spcBef>
                <a:spcPts val="0"/>
              </a:spcBef>
              <a:spcAft>
                <a:spcPts val="0"/>
              </a:spcAft>
              <a:buNone/>
            </a:pPr>
            <a:r>
              <a:rPr lang="en-US" sz="2200" b="0" i="0" u="none" strike="noStrike" cap="none">
                <a:solidFill>
                  <a:srgbClr val="999F00"/>
                </a:solidFill>
                <a:latin typeface="Arial"/>
                <a:ea typeface="Arial"/>
                <a:cs typeface="Arial"/>
                <a:sym typeface="Arial"/>
              </a:rPr>
              <a:t>2 – D </a:t>
            </a:r>
            <a:endParaRPr/>
          </a:p>
          <a:p>
            <a:pPr marL="0" marR="0" lvl="0" indent="0" algn="l" rtl="0">
              <a:lnSpc>
                <a:spcPct val="150000"/>
              </a:lnSpc>
              <a:spcBef>
                <a:spcPts val="0"/>
              </a:spcBef>
              <a:spcAft>
                <a:spcPts val="0"/>
              </a:spcAft>
              <a:buNone/>
            </a:pPr>
            <a:r>
              <a:rPr lang="en-US" sz="2200" b="0" i="0" u="none" strike="noStrike" cap="none">
                <a:solidFill>
                  <a:srgbClr val="999F00"/>
                </a:solidFill>
                <a:latin typeface="Arial"/>
                <a:ea typeface="Arial"/>
                <a:cs typeface="Arial"/>
                <a:sym typeface="Arial"/>
              </a:rPr>
              <a:t>3 – B </a:t>
            </a:r>
            <a:endParaRPr/>
          </a:p>
          <a:p>
            <a:pPr marL="0" marR="0" lvl="0" indent="0" algn="l" rtl="0">
              <a:lnSpc>
                <a:spcPct val="150000"/>
              </a:lnSpc>
              <a:spcBef>
                <a:spcPts val="0"/>
              </a:spcBef>
              <a:spcAft>
                <a:spcPts val="0"/>
              </a:spcAft>
              <a:buNone/>
            </a:pPr>
            <a:r>
              <a:rPr lang="en-US" sz="2200" b="0" i="0" u="none" strike="noStrike" cap="none">
                <a:solidFill>
                  <a:srgbClr val="999F00"/>
                </a:solidFill>
                <a:latin typeface="Arial"/>
                <a:ea typeface="Arial"/>
                <a:cs typeface="Arial"/>
                <a:sym typeface="Arial"/>
              </a:rPr>
              <a:t>4 – A </a:t>
            </a:r>
            <a:endParaRPr sz="2200" b="0" i="0" u="none" strike="noStrike" cap="none">
              <a:solidFill>
                <a:srgbClr val="999F00"/>
              </a:solidFill>
              <a:latin typeface="Arial"/>
              <a:ea typeface="Arial"/>
              <a:cs typeface="Arial"/>
              <a:sym typeface="Arial"/>
            </a:endParaRPr>
          </a:p>
        </p:txBody>
      </p:sp>
      <p:sp>
        <p:nvSpPr>
          <p:cNvPr id="174" name="Google Shape;174;p10"/>
          <p:cNvSpPr/>
          <p:nvPr/>
        </p:nvSpPr>
        <p:spPr>
          <a:xfrm>
            <a:off x="1475215" y="5408591"/>
            <a:ext cx="10167880" cy="105554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200" b="1" i="0" u="none" strike="noStrike" cap="none">
                <a:solidFill>
                  <a:schemeClr val="dk1"/>
                </a:solidFill>
                <a:latin typeface="Arial"/>
                <a:ea typeface="Arial"/>
                <a:cs typeface="Arial"/>
                <a:sym typeface="Arial"/>
              </a:rPr>
              <a:t>3. </a:t>
            </a:r>
            <a:r>
              <a:rPr lang="en-US" sz="2200" b="0" i="0" u="none" strike="noStrike" cap="none">
                <a:solidFill>
                  <a:schemeClr val="dk1"/>
                </a:solidFill>
                <a:latin typeface="Arial"/>
                <a:ea typeface="Arial"/>
                <a:cs typeface="Arial"/>
                <a:sym typeface="Arial"/>
              </a:rPr>
              <a:t>Em hãy kể các tác hại khi cố tình xem thông tin trên trang web không phù hợp với lứa tuổi.</a:t>
            </a:r>
            <a:endParaRPr sz="2200" b="0" i="0" u="none" strike="noStrike" cap="none">
              <a:solidFill>
                <a:schemeClr val="dk1"/>
              </a:solidFill>
              <a:latin typeface="Arial"/>
              <a:ea typeface="Arial"/>
              <a:cs typeface="Arial"/>
              <a:sym typeface="Arial"/>
            </a:endParaRPr>
          </a:p>
        </p:txBody>
      </p:sp>
      <p:pic>
        <p:nvPicPr>
          <p:cNvPr id="175" name="Google Shape;175;p10" descr="Graphical user interface, application&#10;&#10;Description automatically generated"/>
          <p:cNvPicPr preferRelativeResize="0"/>
          <p:nvPr/>
        </p:nvPicPr>
        <p:blipFill rotWithShape="1">
          <a:blip r:embed="rId4">
            <a:alphaModFix/>
          </a:blip>
          <a:srcRect/>
          <a:stretch/>
        </p:blipFill>
        <p:spPr>
          <a:xfrm>
            <a:off x="1475215" y="1037803"/>
            <a:ext cx="6563641" cy="426779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500"/>
                                        <p:tgtEl>
                                          <p:spTgt spid="17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75"/>
                                        </p:tgtEl>
                                        <p:attrNameLst>
                                          <p:attrName>style.visibility</p:attrName>
                                        </p:attrNameLst>
                                      </p:cBhvr>
                                      <p:to>
                                        <p:strVal val="visible"/>
                                      </p:to>
                                    </p:set>
                                    <p:anim calcmode="lin" valueType="num">
                                      <p:cBhvr additive="base">
                                        <p:cTn id="12" dur="500"/>
                                        <p:tgtEl>
                                          <p:spTgt spid="17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3"/>
                                        </p:tgtEl>
                                        <p:attrNameLst>
                                          <p:attrName>style.visibility</p:attrName>
                                        </p:attrNameLst>
                                      </p:cBhvr>
                                      <p:to>
                                        <p:strVal val="visible"/>
                                      </p:to>
                                    </p:set>
                                    <p:animEffect transition="in" filter="fade">
                                      <p:cBhvr>
                                        <p:cTn id="17" dur="500"/>
                                        <p:tgtEl>
                                          <p:spTgt spid="17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4"/>
                                        </p:tgtEl>
                                        <p:attrNameLst>
                                          <p:attrName>style.visibility</p:attrName>
                                        </p:attrNameLst>
                                      </p:cBhvr>
                                      <p:to>
                                        <p:strVal val="visible"/>
                                      </p:to>
                                    </p:set>
                                    <p:animEffect transition="in" filter="fade">
                                      <p:cBhvr>
                                        <p:cTn id="22" dur="50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9"/>
        <p:cNvGrpSpPr/>
        <p:nvPr/>
      </p:nvGrpSpPr>
      <p:grpSpPr>
        <a:xfrm>
          <a:off x="0" y="0"/>
          <a:ext cx="0" cy="0"/>
          <a:chOff x="0" y="0"/>
          <a:chExt cx="0" cy="0"/>
        </a:xfrm>
      </p:grpSpPr>
      <p:grpSp>
        <p:nvGrpSpPr>
          <p:cNvPr id="190" name="Google Shape;190;p12"/>
          <p:cNvGrpSpPr/>
          <p:nvPr/>
        </p:nvGrpSpPr>
        <p:grpSpPr>
          <a:xfrm>
            <a:off x="2980607" y="1150453"/>
            <a:ext cx="5976143" cy="4679926"/>
            <a:chOff x="2424113" y="688975"/>
            <a:chExt cx="6713537" cy="5619751"/>
          </a:xfrm>
        </p:grpSpPr>
        <p:sp>
          <p:nvSpPr>
            <p:cNvPr id="191" name="Google Shape;191;p12"/>
            <p:cNvSpPr/>
            <p:nvPr/>
          </p:nvSpPr>
          <p:spPr>
            <a:xfrm>
              <a:off x="2424113" y="692150"/>
              <a:ext cx="6710362" cy="5613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2" name="Google Shape;192;p12"/>
            <p:cNvSpPr/>
            <p:nvPr/>
          </p:nvSpPr>
          <p:spPr>
            <a:xfrm>
              <a:off x="2427288" y="1592263"/>
              <a:ext cx="800100" cy="1198563"/>
            </a:xfrm>
            <a:custGeom>
              <a:avLst/>
              <a:gdLst/>
              <a:ahLst/>
              <a:cxnLst/>
              <a:rect l="l" t="t" r="r" b="b"/>
              <a:pathLst>
                <a:path w="302" h="452" extrusionOk="0">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3" name="Google Shape;193;p12"/>
            <p:cNvSpPr/>
            <p:nvPr/>
          </p:nvSpPr>
          <p:spPr>
            <a:xfrm>
              <a:off x="3355975" y="703263"/>
              <a:ext cx="800100" cy="1198563"/>
            </a:xfrm>
            <a:custGeom>
              <a:avLst/>
              <a:gdLst/>
              <a:ahLst/>
              <a:cxnLst/>
              <a:rect l="l" t="t" r="r" b="b"/>
              <a:pathLst>
                <a:path w="302" h="452" extrusionOk="0">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4" name="Google Shape;194;p12"/>
            <p:cNvSpPr/>
            <p:nvPr/>
          </p:nvSpPr>
          <p:spPr>
            <a:xfrm>
              <a:off x="4254500" y="1127125"/>
              <a:ext cx="801687" cy="1200150"/>
            </a:xfrm>
            <a:custGeom>
              <a:avLst/>
              <a:gdLst/>
              <a:ahLst/>
              <a:cxnLst/>
              <a:rect l="l" t="t" r="r" b="b"/>
              <a:pathLst>
                <a:path w="302" h="452" extrusionOk="0">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5" name="Google Shape;195;p12"/>
            <p:cNvSpPr/>
            <p:nvPr/>
          </p:nvSpPr>
          <p:spPr>
            <a:xfrm>
              <a:off x="4254500" y="2419350"/>
              <a:ext cx="801687" cy="800100"/>
            </a:xfrm>
            <a:custGeom>
              <a:avLst/>
              <a:gdLst/>
              <a:ahLst/>
              <a:cxnLst/>
              <a:rect l="l" t="t" r="r" b="b"/>
              <a:pathLst>
                <a:path w="302" h="301" extrusionOk="0">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6" name="Google Shape;196;p12"/>
            <p:cNvSpPr/>
            <p:nvPr/>
          </p:nvSpPr>
          <p:spPr>
            <a:xfrm>
              <a:off x="2427288" y="2847975"/>
              <a:ext cx="800100" cy="798513"/>
            </a:xfrm>
            <a:custGeom>
              <a:avLst/>
              <a:gdLst/>
              <a:ahLst/>
              <a:cxnLst/>
              <a:rect l="l" t="t" r="r" b="b"/>
              <a:pathLst>
                <a:path w="302" h="301" extrusionOk="0">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 name="Google Shape;197;p12"/>
            <p:cNvSpPr/>
            <p:nvPr/>
          </p:nvSpPr>
          <p:spPr>
            <a:xfrm>
              <a:off x="2854325" y="1165225"/>
              <a:ext cx="381000" cy="379413"/>
            </a:xfrm>
            <a:custGeom>
              <a:avLst/>
              <a:gdLst/>
              <a:ahLst/>
              <a:cxnLst/>
              <a:rect l="l" t="t" r="r" b="b"/>
              <a:pathLst>
                <a:path w="144" h="143" extrusionOk="0">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 name="Google Shape;198;p12"/>
            <p:cNvSpPr/>
            <p:nvPr/>
          </p:nvSpPr>
          <p:spPr>
            <a:xfrm>
              <a:off x="4254500" y="703263"/>
              <a:ext cx="382587" cy="376238"/>
            </a:xfrm>
            <a:custGeom>
              <a:avLst/>
              <a:gdLst/>
              <a:ahLst/>
              <a:cxnLst/>
              <a:rect l="l" t="t" r="r" b="b"/>
              <a:pathLst>
                <a:path w="144" h="142" extrusionOk="0">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 name="Google Shape;199;p12"/>
            <p:cNvSpPr/>
            <p:nvPr/>
          </p:nvSpPr>
          <p:spPr>
            <a:xfrm>
              <a:off x="6948488" y="688975"/>
              <a:ext cx="382587" cy="379413"/>
            </a:xfrm>
            <a:custGeom>
              <a:avLst/>
              <a:gdLst/>
              <a:ahLst/>
              <a:cxnLst/>
              <a:rect l="l" t="t" r="r" b="b"/>
              <a:pathLst>
                <a:path w="144" h="143" extrusionOk="0">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 name="Google Shape;200;p12"/>
            <p:cNvSpPr/>
            <p:nvPr/>
          </p:nvSpPr>
          <p:spPr>
            <a:xfrm>
              <a:off x="8320088" y="1157288"/>
              <a:ext cx="382587" cy="376238"/>
            </a:xfrm>
            <a:custGeom>
              <a:avLst/>
              <a:gdLst/>
              <a:ahLst/>
              <a:cxnLst/>
              <a:rect l="l" t="t" r="r" b="b"/>
              <a:pathLst>
                <a:path w="144" h="142" extrusionOk="0">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1" name="Google Shape;201;p12"/>
            <p:cNvSpPr/>
            <p:nvPr/>
          </p:nvSpPr>
          <p:spPr>
            <a:xfrm>
              <a:off x="7845425" y="1976438"/>
              <a:ext cx="381000" cy="377825"/>
            </a:xfrm>
            <a:custGeom>
              <a:avLst/>
              <a:gdLst/>
              <a:ahLst/>
              <a:cxnLst/>
              <a:rect l="l" t="t" r="r" b="b"/>
              <a:pathLst>
                <a:path w="144" h="142" extrusionOk="0">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 name="Google Shape;202;p12"/>
            <p:cNvSpPr/>
            <p:nvPr/>
          </p:nvSpPr>
          <p:spPr>
            <a:xfrm>
              <a:off x="8320088" y="3717925"/>
              <a:ext cx="382587" cy="376238"/>
            </a:xfrm>
            <a:custGeom>
              <a:avLst/>
              <a:gdLst/>
              <a:ahLst/>
              <a:cxnLst/>
              <a:rect l="l" t="t" r="r" b="b"/>
              <a:pathLst>
                <a:path w="144" h="142" extrusionOk="0">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3" name="Google Shape;203;p12"/>
            <p:cNvSpPr/>
            <p:nvPr/>
          </p:nvSpPr>
          <p:spPr>
            <a:xfrm>
              <a:off x="8320088" y="2425700"/>
              <a:ext cx="817562" cy="790575"/>
            </a:xfrm>
            <a:custGeom>
              <a:avLst/>
              <a:gdLst/>
              <a:ahLst/>
              <a:cxnLst/>
              <a:rect l="l" t="t" r="r" b="b"/>
              <a:pathLst>
                <a:path w="308" h="298" extrusionOk="0">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 name="Google Shape;204;p12"/>
            <p:cNvSpPr/>
            <p:nvPr/>
          </p:nvSpPr>
          <p:spPr>
            <a:xfrm>
              <a:off x="7418388" y="2411413"/>
              <a:ext cx="815975" cy="792163"/>
            </a:xfrm>
            <a:custGeom>
              <a:avLst/>
              <a:gdLst/>
              <a:ahLst/>
              <a:cxnLst/>
              <a:rect l="l" t="t" r="r" b="b"/>
              <a:pathLst>
                <a:path w="308" h="298" extrusionOk="0">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 name="Google Shape;205;p12"/>
            <p:cNvSpPr/>
            <p:nvPr/>
          </p:nvSpPr>
          <p:spPr>
            <a:xfrm>
              <a:off x="6534150" y="1562100"/>
              <a:ext cx="817562" cy="792163"/>
            </a:xfrm>
            <a:custGeom>
              <a:avLst/>
              <a:gdLst/>
              <a:ahLst/>
              <a:cxnLst/>
              <a:rect l="l" t="t" r="r" b="b"/>
              <a:pathLst>
                <a:path w="308" h="298" extrusionOk="0">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F68D91"/>
                </a:solidFill>
                <a:latin typeface="Arial"/>
                <a:ea typeface="Arial"/>
                <a:cs typeface="Arial"/>
                <a:sym typeface="Arial"/>
              </a:endParaRPr>
            </a:p>
          </p:txBody>
        </p:sp>
        <p:sp>
          <p:nvSpPr>
            <p:cNvPr id="206" name="Google Shape;206;p12"/>
            <p:cNvSpPr/>
            <p:nvPr/>
          </p:nvSpPr>
          <p:spPr>
            <a:xfrm>
              <a:off x="8320088" y="1584325"/>
              <a:ext cx="817562" cy="790575"/>
            </a:xfrm>
            <a:custGeom>
              <a:avLst/>
              <a:gdLst/>
              <a:ahLst/>
              <a:cxnLst/>
              <a:rect l="l" t="t" r="r" b="b"/>
              <a:pathLst>
                <a:path w="308" h="298" extrusionOk="0">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7" name="Google Shape;207;p12"/>
            <p:cNvSpPr/>
            <p:nvPr/>
          </p:nvSpPr>
          <p:spPr>
            <a:xfrm>
              <a:off x="7423150" y="4614863"/>
              <a:ext cx="382587" cy="379413"/>
            </a:xfrm>
            <a:custGeom>
              <a:avLst/>
              <a:gdLst/>
              <a:ahLst/>
              <a:cxnLst/>
              <a:rect l="l" t="t" r="r" b="b"/>
              <a:pathLst>
                <a:path w="144" h="143" extrusionOk="0">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F68D91"/>
                </a:solidFill>
                <a:latin typeface="Arial"/>
                <a:ea typeface="Arial"/>
                <a:cs typeface="Arial"/>
                <a:sym typeface="Arial"/>
              </a:endParaRPr>
            </a:p>
          </p:txBody>
        </p:sp>
        <p:sp>
          <p:nvSpPr>
            <p:cNvPr id="208" name="Google Shape;208;p12"/>
            <p:cNvSpPr/>
            <p:nvPr/>
          </p:nvSpPr>
          <p:spPr>
            <a:xfrm>
              <a:off x="6486525" y="5483225"/>
              <a:ext cx="382587" cy="379413"/>
            </a:xfrm>
            <a:custGeom>
              <a:avLst/>
              <a:gdLst/>
              <a:ahLst/>
              <a:cxnLst/>
              <a:rect l="l" t="t" r="r" b="b"/>
              <a:pathLst>
                <a:path w="144" h="143" extrusionOk="0">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9" name="Google Shape;209;p12"/>
            <p:cNvSpPr/>
            <p:nvPr/>
          </p:nvSpPr>
          <p:spPr>
            <a:xfrm>
              <a:off x="5554663" y="5929313"/>
              <a:ext cx="722312" cy="379413"/>
            </a:xfrm>
            <a:custGeom>
              <a:avLst/>
              <a:gdLst/>
              <a:ahLst/>
              <a:cxnLst/>
              <a:rect l="l" t="t" r="r" b="b"/>
              <a:pathLst>
                <a:path w="272" h="143" extrusionOk="0">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0" name="Google Shape;210;p12"/>
            <p:cNvSpPr/>
            <p:nvPr/>
          </p:nvSpPr>
          <p:spPr>
            <a:xfrm>
              <a:off x="6510338" y="5026025"/>
              <a:ext cx="817562" cy="377825"/>
            </a:xfrm>
            <a:custGeom>
              <a:avLst/>
              <a:gdLst/>
              <a:ahLst/>
              <a:cxnLst/>
              <a:rect l="l" t="t" r="r" b="b"/>
              <a:pathLst>
                <a:path w="308" h="142" extrusionOk="0">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1" name="Google Shape;211;p12"/>
            <p:cNvSpPr/>
            <p:nvPr/>
          </p:nvSpPr>
          <p:spPr>
            <a:xfrm>
              <a:off x="6510338" y="1122363"/>
              <a:ext cx="817562" cy="379413"/>
            </a:xfrm>
            <a:custGeom>
              <a:avLst/>
              <a:gdLst/>
              <a:ahLst/>
              <a:cxnLst/>
              <a:rect l="l" t="t" r="r" b="b"/>
              <a:pathLst>
                <a:path w="308" h="143" extrusionOk="0">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2" name="Google Shape;212;p12"/>
            <p:cNvSpPr/>
            <p:nvPr/>
          </p:nvSpPr>
          <p:spPr>
            <a:xfrm>
              <a:off x="7418388" y="4181475"/>
              <a:ext cx="815975" cy="377825"/>
            </a:xfrm>
            <a:custGeom>
              <a:avLst/>
              <a:gdLst/>
              <a:ahLst/>
              <a:cxnLst/>
              <a:rect l="l" t="t" r="r" b="b"/>
              <a:pathLst>
                <a:path w="308" h="142" extrusionOk="0">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3" name="Google Shape;213;p12"/>
            <p:cNvSpPr/>
            <p:nvPr/>
          </p:nvSpPr>
          <p:spPr>
            <a:xfrm>
              <a:off x="7418388" y="3733800"/>
              <a:ext cx="815975" cy="379413"/>
            </a:xfrm>
            <a:custGeom>
              <a:avLst/>
              <a:gdLst/>
              <a:ahLst/>
              <a:cxnLst/>
              <a:rect l="l" t="t" r="r" b="b"/>
              <a:pathLst>
                <a:path w="308" h="143" extrusionOk="0">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 name="Google Shape;214;p12"/>
            <p:cNvSpPr/>
            <p:nvPr/>
          </p:nvSpPr>
          <p:spPr>
            <a:xfrm>
              <a:off x="8320088" y="3268663"/>
              <a:ext cx="817562" cy="377825"/>
            </a:xfrm>
            <a:custGeom>
              <a:avLst/>
              <a:gdLst/>
              <a:ahLst/>
              <a:cxnLst/>
              <a:rect l="l" t="t" r="r" b="b"/>
              <a:pathLst>
                <a:path w="308" h="142" extrusionOk="0">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5" name="Google Shape;215;p12"/>
            <p:cNvSpPr/>
            <p:nvPr/>
          </p:nvSpPr>
          <p:spPr>
            <a:xfrm>
              <a:off x="6534150" y="3733800"/>
              <a:ext cx="817562" cy="379413"/>
            </a:xfrm>
            <a:custGeom>
              <a:avLst/>
              <a:gdLst/>
              <a:ahLst/>
              <a:cxnLst/>
              <a:rect l="l" t="t" r="r" b="b"/>
              <a:pathLst>
                <a:path w="308" h="143" extrusionOk="0">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6" name="Google Shape;216;p12"/>
            <p:cNvSpPr/>
            <p:nvPr/>
          </p:nvSpPr>
          <p:spPr>
            <a:xfrm>
              <a:off x="5159375" y="5483225"/>
              <a:ext cx="379412" cy="379413"/>
            </a:xfrm>
            <a:custGeom>
              <a:avLst/>
              <a:gdLst/>
              <a:ahLst/>
              <a:cxnLst/>
              <a:rect l="l" t="t" r="r" b="b"/>
              <a:pathLst>
                <a:path w="143" h="143" extrusionOk="0">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F68D91"/>
                </a:solidFill>
                <a:latin typeface="Arial"/>
                <a:ea typeface="Arial"/>
                <a:cs typeface="Arial"/>
                <a:sym typeface="Arial"/>
              </a:endParaRPr>
            </a:p>
          </p:txBody>
        </p:sp>
        <p:sp>
          <p:nvSpPr>
            <p:cNvPr id="217" name="Google Shape;217;p12"/>
            <p:cNvSpPr/>
            <p:nvPr/>
          </p:nvSpPr>
          <p:spPr>
            <a:xfrm>
              <a:off x="3838575" y="4614863"/>
              <a:ext cx="382587" cy="379413"/>
            </a:xfrm>
            <a:custGeom>
              <a:avLst/>
              <a:gdLst/>
              <a:ahLst/>
              <a:cxnLst/>
              <a:rect l="l" t="t" r="r" b="b"/>
              <a:pathLst>
                <a:path w="144" h="143" extrusionOk="0">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8" name="Google Shape;218;p12"/>
            <p:cNvSpPr/>
            <p:nvPr/>
          </p:nvSpPr>
          <p:spPr>
            <a:xfrm>
              <a:off x="4284663" y="4614863"/>
              <a:ext cx="379412" cy="788988"/>
            </a:xfrm>
            <a:custGeom>
              <a:avLst/>
              <a:gdLst/>
              <a:ahLst/>
              <a:cxnLst/>
              <a:rect l="l" t="t" r="r" b="b"/>
              <a:pathLst>
                <a:path w="143" h="297" extrusionOk="0">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9" name="Google Shape;219;p12"/>
            <p:cNvSpPr/>
            <p:nvPr/>
          </p:nvSpPr>
          <p:spPr>
            <a:xfrm>
              <a:off x="6942138" y="4184650"/>
              <a:ext cx="382587" cy="788988"/>
            </a:xfrm>
            <a:custGeom>
              <a:avLst/>
              <a:gdLst/>
              <a:ahLst/>
              <a:cxnLst/>
              <a:rect l="l" t="t" r="r" b="b"/>
              <a:pathLst>
                <a:path w="144" h="297" extrusionOk="0">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0" name="Google Shape;220;p12"/>
            <p:cNvSpPr/>
            <p:nvPr/>
          </p:nvSpPr>
          <p:spPr>
            <a:xfrm>
              <a:off x="2854325" y="3697288"/>
              <a:ext cx="381000" cy="379413"/>
            </a:xfrm>
            <a:custGeom>
              <a:avLst/>
              <a:gdLst/>
              <a:ahLst/>
              <a:cxnLst/>
              <a:rect l="l" t="t" r="r" b="b"/>
              <a:pathLst>
                <a:path w="144" h="143" extrusionOk="0">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1" name="Google Shape;221;p12"/>
            <p:cNvSpPr/>
            <p:nvPr/>
          </p:nvSpPr>
          <p:spPr>
            <a:xfrm>
              <a:off x="5159375" y="4181475"/>
              <a:ext cx="379412" cy="377825"/>
            </a:xfrm>
            <a:custGeom>
              <a:avLst/>
              <a:gdLst/>
              <a:ahLst/>
              <a:cxnLst/>
              <a:rect l="l" t="t" r="r" b="b"/>
              <a:pathLst>
                <a:path w="143" h="142" extrusionOk="0">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F68D91"/>
                </a:solidFill>
                <a:latin typeface="Arial"/>
                <a:ea typeface="Arial"/>
                <a:cs typeface="Arial"/>
                <a:sym typeface="Arial"/>
              </a:endParaRPr>
            </a:p>
          </p:txBody>
        </p:sp>
        <p:sp>
          <p:nvSpPr>
            <p:cNvPr id="222" name="Google Shape;222;p12"/>
            <p:cNvSpPr/>
            <p:nvPr/>
          </p:nvSpPr>
          <p:spPr>
            <a:xfrm>
              <a:off x="7426325" y="1976438"/>
              <a:ext cx="381000" cy="377825"/>
            </a:xfrm>
            <a:custGeom>
              <a:avLst/>
              <a:gdLst/>
              <a:ahLst/>
              <a:cxnLst/>
              <a:rect l="l" t="t" r="r" b="b"/>
              <a:pathLst>
                <a:path w="144" h="142" extrusionOk="0">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3" name="Google Shape;223;p12"/>
            <p:cNvSpPr/>
            <p:nvPr/>
          </p:nvSpPr>
          <p:spPr>
            <a:xfrm>
              <a:off x="7845425" y="3268663"/>
              <a:ext cx="381000" cy="377825"/>
            </a:xfrm>
            <a:custGeom>
              <a:avLst/>
              <a:gdLst/>
              <a:ahLst/>
              <a:cxnLst/>
              <a:rect l="l" t="t" r="r" b="b"/>
              <a:pathLst>
                <a:path w="144" h="142" extrusionOk="0">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 name="Google Shape;224;p12"/>
            <p:cNvSpPr/>
            <p:nvPr/>
          </p:nvSpPr>
          <p:spPr>
            <a:xfrm>
              <a:off x="7426325" y="3268663"/>
              <a:ext cx="381000" cy="377825"/>
            </a:xfrm>
            <a:custGeom>
              <a:avLst/>
              <a:gdLst/>
              <a:ahLst/>
              <a:cxnLst/>
              <a:rect l="l" t="t" r="r" b="b"/>
              <a:pathLst>
                <a:path w="144" h="142" extrusionOk="0">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 name="Google Shape;225;p12"/>
            <p:cNvSpPr/>
            <p:nvPr/>
          </p:nvSpPr>
          <p:spPr>
            <a:xfrm>
              <a:off x="6027738" y="3268663"/>
              <a:ext cx="379412" cy="377825"/>
            </a:xfrm>
            <a:custGeom>
              <a:avLst/>
              <a:gdLst/>
              <a:ahLst/>
              <a:cxnLst/>
              <a:rect l="l" t="t" r="r" b="b"/>
              <a:pathLst>
                <a:path w="143" h="142" extrusionOk="0">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 name="Google Shape;226;p12"/>
            <p:cNvSpPr/>
            <p:nvPr/>
          </p:nvSpPr>
          <p:spPr>
            <a:xfrm>
              <a:off x="6035675" y="3733800"/>
              <a:ext cx="382587" cy="379413"/>
            </a:xfrm>
            <a:custGeom>
              <a:avLst/>
              <a:gdLst/>
              <a:ahLst/>
              <a:cxnLst/>
              <a:rect l="l" t="t" r="r" b="b"/>
              <a:pathLst>
                <a:path w="144" h="143" extrusionOk="0">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 name="Google Shape;227;p12"/>
            <p:cNvSpPr/>
            <p:nvPr/>
          </p:nvSpPr>
          <p:spPr>
            <a:xfrm>
              <a:off x="5170488" y="1562100"/>
              <a:ext cx="1230312" cy="1643063"/>
            </a:xfrm>
            <a:custGeom>
              <a:avLst/>
              <a:gdLst/>
              <a:ahLst/>
              <a:cxnLst/>
              <a:rect l="l" t="t" r="r" b="b"/>
              <a:pathLst>
                <a:path w="464" h="619" extrusionOk="0">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 name="Google Shape;228;p12"/>
            <p:cNvSpPr/>
            <p:nvPr/>
          </p:nvSpPr>
          <p:spPr>
            <a:xfrm>
              <a:off x="4703763" y="4625975"/>
              <a:ext cx="835025" cy="777875"/>
            </a:xfrm>
            <a:custGeom>
              <a:avLst/>
              <a:gdLst/>
              <a:ahLst/>
              <a:cxnLst/>
              <a:rect l="l" t="t" r="r" b="b"/>
              <a:pathLst>
                <a:path w="315" h="293" extrusionOk="0">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 name="Google Shape;229;p12"/>
            <p:cNvSpPr/>
            <p:nvPr/>
          </p:nvSpPr>
          <p:spPr>
            <a:xfrm>
              <a:off x="5605463" y="5068888"/>
              <a:ext cx="817562" cy="779463"/>
            </a:xfrm>
            <a:custGeom>
              <a:avLst/>
              <a:gdLst/>
              <a:ahLst/>
              <a:cxnLst/>
              <a:rect l="l" t="t" r="r" b="b"/>
              <a:pathLst>
                <a:path w="308" h="294" extrusionOk="0">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 name="Google Shape;230;p12"/>
            <p:cNvSpPr/>
            <p:nvPr/>
          </p:nvSpPr>
          <p:spPr>
            <a:xfrm>
              <a:off x="5167313" y="3316288"/>
              <a:ext cx="809625" cy="777875"/>
            </a:xfrm>
            <a:custGeom>
              <a:avLst/>
              <a:gdLst/>
              <a:ahLst/>
              <a:cxnLst/>
              <a:rect l="l" t="t" r="r" b="b"/>
              <a:pathLst>
                <a:path w="305" h="293" extrusionOk="0">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 name="Google Shape;231;p12"/>
            <p:cNvSpPr/>
            <p:nvPr/>
          </p:nvSpPr>
          <p:spPr>
            <a:xfrm>
              <a:off x="7426325" y="703263"/>
              <a:ext cx="800100" cy="1198563"/>
            </a:xfrm>
            <a:custGeom>
              <a:avLst/>
              <a:gdLst/>
              <a:ahLst/>
              <a:cxnLst/>
              <a:rect l="l" t="t" r="r" b="b"/>
              <a:pathLst>
                <a:path w="302" h="452" extrusionOk="0">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 name="Google Shape;232;p12"/>
            <p:cNvSpPr/>
            <p:nvPr/>
          </p:nvSpPr>
          <p:spPr>
            <a:xfrm>
              <a:off x="6546850" y="2419350"/>
              <a:ext cx="801687" cy="1200150"/>
            </a:xfrm>
            <a:custGeom>
              <a:avLst/>
              <a:gdLst/>
              <a:ahLst/>
              <a:cxnLst/>
              <a:rect l="l" t="t" r="r" b="b"/>
              <a:pathLst>
                <a:path w="302" h="452" extrusionOk="0">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 name="Google Shape;233;p12"/>
            <p:cNvSpPr/>
            <p:nvPr/>
          </p:nvSpPr>
          <p:spPr>
            <a:xfrm>
              <a:off x="5605463" y="4206875"/>
              <a:ext cx="1223962" cy="766763"/>
            </a:xfrm>
            <a:custGeom>
              <a:avLst/>
              <a:gdLst/>
              <a:ahLst/>
              <a:cxnLst/>
              <a:rect l="l" t="t" r="r" b="b"/>
              <a:pathLst>
                <a:path w="461" h="289" extrusionOk="0">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 name="Google Shape;234;p12"/>
            <p:cNvSpPr/>
            <p:nvPr/>
          </p:nvSpPr>
          <p:spPr>
            <a:xfrm>
              <a:off x="3352800" y="3322638"/>
              <a:ext cx="1716087" cy="1201738"/>
            </a:xfrm>
            <a:custGeom>
              <a:avLst/>
              <a:gdLst/>
              <a:ahLst/>
              <a:cxnLst/>
              <a:rect l="l" t="t" r="r" b="b"/>
              <a:pathLst>
                <a:path w="647" h="453" extrusionOk="0">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 name="Google Shape;235;p12"/>
            <p:cNvSpPr/>
            <p:nvPr/>
          </p:nvSpPr>
          <p:spPr>
            <a:xfrm>
              <a:off x="3355975" y="2014538"/>
              <a:ext cx="800100" cy="1209675"/>
            </a:xfrm>
            <a:custGeom>
              <a:avLst/>
              <a:gdLst/>
              <a:ahLst/>
              <a:cxnLst/>
              <a:rect l="l" t="t" r="r" b="b"/>
              <a:pathLst>
                <a:path w="302" h="456" extrusionOk="0">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 name="Google Shape;236;p12"/>
            <p:cNvSpPr/>
            <p:nvPr/>
          </p:nvSpPr>
          <p:spPr>
            <a:xfrm>
              <a:off x="7464697" y="1984678"/>
              <a:ext cx="606005" cy="36958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0"/>
                <a:buFont typeface="Arial"/>
                <a:buNone/>
              </a:pPr>
              <a:r>
                <a:rPr lang="en-US" sz="2000" b="0" i="0" u="none" strike="noStrike" cap="none">
                  <a:solidFill>
                    <a:srgbClr val="FFFFFF"/>
                  </a:solidFill>
                  <a:latin typeface="Arial"/>
                  <a:ea typeface="Arial"/>
                  <a:cs typeface="Arial"/>
                  <a:sym typeface="Arial"/>
                </a:rPr>
                <a:t>LOVE</a:t>
              </a:r>
              <a:endParaRPr sz="1600" b="0" i="0" u="none" strike="noStrike" cap="none">
                <a:solidFill>
                  <a:schemeClr val="dk1"/>
                </a:solidFill>
                <a:latin typeface="Arial"/>
                <a:ea typeface="Arial"/>
                <a:cs typeface="Arial"/>
                <a:sym typeface="Arial"/>
              </a:endParaRPr>
            </a:p>
          </p:txBody>
        </p:sp>
        <p:sp>
          <p:nvSpPr>
            <p:cNvPr id="237" name="Google Shape;237;p12"/>
            <p:cNvSpPr/>
            <p:nvPr/>
          </p:nvSpPr>
          <p:spPr>
            <a:xfrm>
              <a:off x="2908300" y="1149350"/>
              <a:ext cx="138662" cy="42502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300"/>
                <a:buFont typeface="Arial"/>
                <a:buNone/>
              </a:pPr>
              <a:r>
                <a:rPr lang="en-US" sz="2300" b="0" u="none">
                  <a:solidFill>
                    <a:srgbClr val="FFFFFF"/>
                  </a:solidFill>
                  <a:latin typeface="Arial"/>
                  <a:ea typeface="Arial"/>
                  <a:cs typeface="Arial"/>
                  <a:sym typeface="Arial"/>
                </a:rPr>
                <a:t>L</a:t>
              </a:r>
              <a:endParaRPr sz="1800" b="0" i="0" u="none" strike="noStrike" cap="none">
                <a:solidFill>
                  <a:schemeClr val="dk1"/>
                </a:solidFill>
                <a:latin typeface="Arial"/>
                <a:ea typeface="Arial"/>
                <a:cs typeface="Arial"/>
                <a:sym typeface="Arial"/>
              </a:endParaRPr>
            </a:p>
          </p:txBody>
        </p:sp>
        <p:sp>
          <p:nvSpPr>
            <p:cNvPr id="238" name="Google Shape;238;p12"/>
            <p:cNvSpPr/>
            <p:nvPr/>
          </p:nvSpPr>
          <p:spPr>
            <a:xfrm>
              <a:off x="2908300" y="3684587"/>
              <a:ext cx="145865" cy="44350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Arial"/>
                  <a:ea typeface="Arial"/>
                  <a:cs typeface="Arial"/>
                  <a:sym typeface="Arial"/>
                </a:rPr>
                <a:t>L</a:t>
              </a:r>
              <a:endParaRPr sz="1800" b="0" i="0" u="none" strike="noStrike" cap="none">
                <a:solidFill>
                  <a:schemeClr val="dk1"/>
                </a:solidFill>
                <a:latin typeface="Arial"/>
                <a:ea typeface="Arial"/>
                <a:cs typeface="Arial"/>
                <a:sym typeface="Arial"/>
              </a:endParaRPr>
            </a:p>
          </p:txBody>
        </p:sp>
        <p:sp>
          <p:nvSpPr>
            <p:cNvPr id="239" name="Google Shape;239;p12"/>
            <p:cNvSpPr/>
            <p:nvPr/>
          </p:nvSpPr>
          <p:spPr>
            <a:xfrm>
              <a:off x="8366125" y="1149350"/>
              <a:ext cx="260350" cy="42502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lt1"/>
                </a:buClr>
                <a:buSzPts val="2300"/>
                <a:buFont typeface="Arial"/>
                <a:buNone/>
              </a:pPr>
              <a:r>
                <a:rPr lang="en-US" sz="2300" b="0" i="0" u="none" strike="noStrike" cap="none">
                  <a:solidFill>
                    <a:schemeClr val="lt1"/>
                  </a:solidFill>
                  <a:latin typeface="Arial"/>
                  <a:ea typeface="Arial"/>
                  <a:cs typeface="Arial"/>
                  <a:sym typeface="Arial"/>
                </a:rPr>
                <a:t>L</a:t>
              </a:r>
              <a:endParaRPr sz="1800" b="0" i="0" u="none" strike="noStrike" cap="none">
                <a:solidFill>
                  <a:schemeClr val="lt1"/>
                </a:solidFill>
                <a:latin typeface="Arial"/>
                <a:ea typeface="Arial"/>
                <a:cs typeface="Arial"/>
                <a:sym typeface="Arial"/>
              </a:endParaRPr>
            </a:p>
          </p:txBody>
        </p:sp>
        <p:sp>
          <p:nvSpPr>
            <p:cNvPr id="240" name="Google Shape;240;p12"/>
            <p:cNvSpPr/>
            <p:nvPr/>
          </p:nvSpPr>
          <p:spPr>
            <a:xfrm>
              <a:off x="6526213" y="5449888"/>
              <a:ext cx="145865" cy="44350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Arial"/>
                  <a:ea typeface="Arial"/>
                  <a:cs typeface="Arial"/>
                  <a:sym typeface="Arial"/>
                </a:rPr>
                <a:t>L</a:t>
              </a:r>
              <a:endParaRPr sz="1800" b="0" i="0" u="none" strike="noStrike" cap="none">
                <a:solidFill>
                  <a:schemeClr val="dk1"/>
                </a:solidFill>
                <a:latin typeface="Arial"/>
                <a:ea typeface="Arial"/>
                <a:cs typeface="Arial"/>
                <a:sym typeface="Arial"/>
              </a:endParaRPr>
            </a:p>
          </p:txBody>
        </p:sp>
        <p:sp>
          <p:nvSpPr>
            <p:cNvPr id="241" name="Google Shape;241;p12"/>
            <p:cNvSpPr/>
            <p:nvPr/>
          </p:nvSpPr>
          <p:spPr>
            <a:xfrm>
              <a:off x="7436353" y="3302375"/>
              <a:ext cx="600963" cy="33262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PIRCE</a:t>
              </a:r>
              <a:endParaRPr sz="1400" b="0" i="0" u="none" strike="noStrike" cap="none">
                <a:solidFill>
                  <a:schemeClr val="lt1"/>
                </a:solidFill>
                <a:latin typeface="Arial"/>
                <a:ea typeface="Arial"/>
                <a:cs typeface="Arial"/>
                <a:sym typeface="Arial"/>
              </a:endParaRPr>
            </a:p>
          </p:txBody>
        </p:sp>
        <p:sp>
          <p:nvSpPr>
            <p:cNvPr id="242" name="Google Shape;242;p12"/>
            <p:cNvSpPr/>
            <p:nvPr/>
          </p:nvSpPr>
          <p:spPr>
            <a:xfrm>
              <a:off x="6073774" y="3275013"/>
              <a:ext cx="217897" cy="44350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Arial"/>
                  <a:ea typeface="Arial"/>
                  <a:cs typeface="Arial"/>
                  <a:sym typeface="Arial"/>
                </a:rPr>
                <a:t>G</a:t>
              </a:r>
              <a:endParaRPr sz="1800" b="0" i="0" u="none" strike="noStrike" cap="none">
                <a:solidFill>
                  <a:schemeClr val="dk1"/>
                </a:solidFill>
                <a:latin typeface="Arial"/>
                <a:ea typeface="Arial"/>
                <a:cs typeface="Arial"/>
                <a:sym typeface="Arial"/>
              </a:endParaRPr>
            </a:p>
          </p:txBody>
        </p:sp>
        <p:sp>
          <p:nvSpPr>
            <p:cNvPr id="243" name="Google Shape;243;p12"/>
            <p:cNvSpPr/>
            <p:nvPr/>
          </p:nvSpPr>
          <p:spPr>
            <a:xfrm>
              <a:off x="6073774" y="3709988"/>
              <a:ext cx="158470" cy="44350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Arial"/>
                  <a:ea typeface="Arial"/>
                  <a:cs typeface="Arial"/>
                  <a:sym typeface="Arial"/>
                </a:rPr>
                <a:t>S</a:t>
              </a:r>
              <a:endParaRPr sz="1800" b="0" i="0" u="none" strike="noStrike" cap="none">
                <a:solidFill>
                  <a:schemeClr val="dk1"/>
                </a:solidFill>
                <a:latin typeface="Arial"/>
                <a:ea typeface="Arial"/>
                <a:cs typeface="Arial"/>
                <a:sym typeface="Arial"/>
              </a:endParaRPr>
            </a:p>
          </p:txBody>
        </p:sp>
        <p:sp>
          <p:nvSpPr>
            <p:cNvPr id="244" name="Google Shape;244;p12"/>
            <p:cNvSpPr/>
            <p:nvPr/>
          </p:nvSpPr>
          <p:spPr>
            <a:xfrm>
              <a:off x="4335463" y="4602163"/>
              <a:ext cx="169275" cy="44350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Arial"/>
                  <a:ea typeface="Arial"/>
                  <a:cs typeface="Arial"/>
                  <a:sym typeface="Arial"/>
                </a:rPr>
                <a:t>T</a:t>
              </a:r>
              <a:endParaRPr sz="1800" b="0" i="0" u="none" strike="noStrike" cap="none">
                <a:solidFill>
                  <a:schemeClr val="dk1"/>
                </a:solidFill>
                <a:latin typeface="Arial"/>
                <a:ea typeface="Arial"/>
                <a:cs typeface="Arial"/>
                <a:sym typeface="Arial"/>
              </a:endParaRPr>
            </a:p>
          </p:txBody>
        </p:sp>
        <p:sp>
          <p:nvSpPr>
            <p:cNvPr id="245" name="Google Shape;245;p12"/>
            <p:cNvSpPr/>
            <p:nvPr/>
          </p:nvSpPr>
          <p:spPr>
            <a:xfrm>
              <a:off x="4335463" y="4948238"/>
              <a:ext cx="216095" cy="44350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Arial"/>
                  <a:ea typeface="Arial"/>
                  <a:cs typeface="Arial"/>
                  <a:sym typeface="Arial"/>
                </a:rPr>
                <a:t>H</a:t>
              </a:r>
              <a:endParaRPr sz="1800" b="0" i="0" u="none" strike="noStrike" cap="none">
                <a:solidFill>
                  <a:schemeClr val="dk1"/>
                </a:solidFill>
                <a:latin typeface="Arial"/>
                <a:ea typeface="Arial"/>
                <a:cs typeface="Arial"/>
                <a:sym typeface="Arial"/>
              </a:endParaRPr>
            </a:p>
          </p:txBody>
        </p:sp>
      </p:grpSp>
      <p:sp>
        <p:nvSpPr>
          <p:cNvPr id="246" name="Google Shape;246;p12"/>
          <p:cNvSpPr/>
          <p:nvPr/>
        </p:nvSpPr>
        <p:spPr>
          <a:xfrm>
            <a:off x="1967602" y="3249041"/>
            <a:ext cx="8417625" cy="83099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rgbClr val="1D9FFF"/>
                </a:solidFill>
                <a:latin typeface="Times New Roman"/>
                <a:ea typeface="Times New Roman"/>
                <a:cs typeface="Times New Roman"/>
                <a:sym typeface="Times New Roman"/>
              </a:rPr>
              <a:t>TẠM BIỆT VÀ HẸN GẶP LẠI</a:t>
            </a:r>
            <a:endParaRPr/>
          </a:p>
        </p:txBody>
      </p:sp>
      <p:pic>
        <p:nvPicPr>
          <p:cNvPr id="247" name="Google Shape;247;p12"/>
          <p:cNvPicPr preferRelativeResize="0"/>
          <p:nvPr/>
        </p:nvPicPr>
        <p:blipFill rotWithShape="1">
          <a:blip r:embed="rId4">
            <a:alphaModFix/>
          </a:blip>
          <a:srcRect/>
          <a:stretch/>
        </p:blipFill>
        <p:spPr>
          <a:xfrm>
            <a:off x="193687" y="4174670"/>
            <a:ext cx="4084635" cy="2041582"/>
          </a:xfrm>
          <a:prstGeom prst="rect">
            <a:avLst/>
          </a:prstGeom>
          <a:noFill/>
          <a:ln>
            <a:noFill/>
          </a:ln>
        </p:spPr>
      </p:pic>
      <p:pic>
        <p:nvPicPr>
          <p:cNvPr id="248" name="Google Shape;248;p12"/>
          <p:cNvPicPr preferRelativeResize="0"/>
          <p:nvPr/>
        </p:nvPicPr>
        <p:blipFill rotWithShape="1">
          <a:blip r:embed="rId5">
            <a:alphaModFix/>
          </a:blip>
          <a:srcRect/>
          <a:stretch/>
        </p:blipFill>
        <p:spPr>
          <a:xfrm flipH="1">
            <a:off x="9863874" y="-342891"/>
            <a:ext cx="2162083" cy="2588323"/>
          </a:xfrm>
          <a:prstGeom prst="rect">
            <a:avLst/>
          </a:prstGeom>
          <a:noFill/>
          <a:ln>
            <a:noFill/>
          </a:ln>
        </p:spPr>
      </p:pic>
      <p:pic>
        <p:nvPicPr>
          <p:cNvPr id="249" name="Google Shape;249;p12"/>
          <p:cNvPicPr preferRelativeResize="0"/>
          <p:nvPr/>
        </p:nvPicPr>
        <p:blipFill rotWithShape="1">
          <a:blip r:embed="rId6">
            <a:alphaModFix/>
          </a:blip>
          <a:srcRect/>
          <a:stretch/>
        </p:blipFill>
        <p:spPr>
          <a:xfrm>
            <a:off x="132402" y="2491800"/>
            <a:ext cx="589731" cy="52062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fade">
                                      <p:cBhvr>
                                        <p:cTn id="7" dur="1000"/>
                                        <p:tgtEl>
                                          <p:spTgt spid="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441</Words>
  <Application>Microsoft Office PowerPoint</Application>
  <PresentationFormat>Widescreen</PresentationFormat>
  <Paragraphs>45</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Times New Roman</vt:lpstr>
      <vt:lpstr>Arial</vt:lpstr>
      <vt:lpstr>Quattrocento Sans</vt:lpstr>
      <vt:lpstr>Calibri</vt:lpstr>
      <vt:lpstr>Helvetica Neue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Admin</cp:lastModifiedBy>
  <cp:revision>1</cp:revision>
  <dcterms:created xsi:type="dcterms:W3CDTF">2021-11-14T08:33:55Z</dcterms:created>
  <dcterms:modified xsi:type="dcterms:W3CDTF">2024-01-16T07:59:54Z</dcterms:modified>
</cp:coreProperties>
</file>