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2"/>
  </p:notesMasterIdLst>
  <p:sldIdLst>
    <p:sldId id="256" r:id="rId2"/>
    <p:sldId id="280" r:id="rId3"/>
    <p:sldId id="281" r:id="rId4"/>
    <p:sldId id="282" r:id="rId5"/>
    <p:sldId id="260" r:id="rId6"/>
    <p:sldId id="261" r:id="rId7"/>
    <p:sldId id="262" r:id="rId8"/>
    <p:sldId id="288" r:id="rId9"/>
    <p:sldId id="259" r:id="rId10"/>
    <p:sldId id="258" r:id="rId11"/>
    <p:sldId id="269" r:id="rId12"/>
    <p:sldId id="283" r:id="rId13"/>
    <p:sldId id="268" r:id="rId14"/>
    <p:sldId id="284" r:id="rId15"/>
    <p:sldId id="266" r:id="rId16"/>
    <p:sldId id="277" r:id="rId17"/>
    <p:sldId id="285" r:id="rId18"/>
    <p:sldId id="286" r:id="rId19"/>
    <p:sldId id="287" r:id="rId20"/>
    <p:sldId id="257" r:id="rId21"/>
  </p:sldIdLst>
  <p:sldSz cx="18288000" cy="10287000"/>
  <p:notesSz cx="6858000" cy="9144000"/>
  <p:embeddedFontLst>
    <p:embeddedFont>
      <p:font typeface="Cabin" panose="020B0604020202020204" charset="0"/>
      <p:regular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Cambria" panose="02040503050406030204" pitchFamily="18" charset="0"/>
      <p:regular r:id="rId28"/>
      <p:bold r:id="rId29"/>
      <p:italic r:id="rId30"/>
      <p:boldItalic r:id="rId31"/>
    </p:embeddedFont>
    <p:embeddedFont>
      <p:font typeface="Candara" panose="020E0502030303020204" pitchFamily="34" charset="0"/>
      <p:regular r:id="rId32"/>
      <p:bold r:id="rId33"/>
      <p:italic r:id="rId34"/>
      <p:boldItalic r:id="rId35"/>
    </p:embeddedFont>
    <p:embeddedFont>
      <p:font typeface="Mango AC" panose="020B0604020202020204" charset="0"/>
      <p:regular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00FF00"/>
    <a:srgbClr val="FF0000"/>
    <a:srgbClr val="0066FF"/>
    <a:srgbClr val="CC00FF"/>
    <a:srgbClr val="99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80585" autoAdjust="0"/>
  </p:normalViewPr>
  <p:slideViewPr>
    <p:cSldViewPr>
      <p:cViewPr>
        <p:scale>
          <a:sx n="50" d="100"/>
          <a:sy n="50" d="100"/>
        </p:scale>
        <p:origin x="1146" y="3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41aa68aa36e7d0fd" providerId="LiveId" clId="{14BEE392-C1BF-4534-932A-C420F11BB62D}"/>
    <pc:docChg chg="custSel modSld">
      <pc:chgData name="" userId="41aa68aa36e7d0fd" providerId="LiveId" clId="{14BEE392-C1BF-4534-932A-C420F11BB62D}" dt="2025-05-01T02:50:37.804" v="44" actId="1076"/>
      <pc:docMkLst>
        <pc:docMk/>
      </pc:docMkLst>
      <pc:sldChg chg="modSp">
        <pc:chgData name="" userId="41aa68aa36e7d0fd" providerId="LiveId" clId="{14BEE392-C1BF-4534-932A-C420F11BB62D}" dt="2025-05-01T02:50:37.804" v="44" actId="1076"/>
        <pc:sldMkLst>
          <pc:docMk/>
          <pc:sldMk cId="0" sldId="257"/>
        </pc:sldMkLst>
        <pc:spChg chg="mod">
          <ac:chgData name="" userId="41aa68aa36e7d0fd" providerId="LiveId" clId="{14BEE392-C1BF-4534-932A-C420F11BB62D}" dt="2025-05-01T02:50:37.804" v="44" actId="1076"/>
          <ac:spMkLst>
            <pc:docMk/>
            <pc:sldMk cId="0" sldId="257"/>
            <ac:spMk id="3" creationId="{00000000-0000-0000-0000-000000000000}"/>
          </ac:spMkLst>
        </pc:spChg>
      </pc:sldChg>
      <pc:sldChg chg="addSp delSp">
        <pc:chgData name="" userId="41aa68aa36e7d0fd" providerId="LiveId" clId="{14BEE392-C1BF-4534-932A-C420F11BB62D}" dt="2025-05-01T02:45:19.069" v="3"/>
        <pc:sldMkLst>
          <pc:docMk/>
          <pc:sldMk cId="3330027318" sldId="277"/>
        </pc:sldMkLst>
        <pc:spChg chg="add">
          <ac:chgData name="" userId="41aa68aa36e7d0fd" providerId="LiveId" clId="{14BEE392-C1BF-4534-932A-C420F11BB62D}" dt="2025-05-01T02:45:19.069" v="3"/>
          <ac:spMkLst>
            <pc:docMk/>
            <pc:sldMk cId="3330027318" sldId="277"/>
            <ac:spMk id="8" creationId="{20B67602-8373-42C7-AAF4-2D23CE3E2CD0}"/>
          </ac:spMkLst>
        </pc:spChg>
        <pc:spChg chg="del">
          <ac:chgData name="" userId="41aa68aa36e7d0fd" providerId="LiveId" clId="{14BEE392-C1BF-4534-932A-C420F11BB62D}" dt="2025-05-01T02:45:18.617" v="2" actId="478"/>
          <ac:spMkLst>
            <pc:docMk/>
            <pc:sldMk cId="3330027318" sldId="277"/>
            <ac:spMk id="12" creationId="{3FA44F84-9335-21C8-D1AA-F2D891719409}"/>
          </ac:spMkLst>
        </pc:spChg>
      </pc:sldChg>
      <pc:sldChg chg="addSp delSp">
        <pc:chgData name="" userId="41aa68aa36e7d0fd" providerId="LiveId" clId="{14BEE392-C1BF-4534-932A-C420F11BB62D}" dt="2025-05-01T02:45:21.799" v="5"/>
        <pc:sldMkLst>
          <pc:docMk/>
          <pc:sldMk cId="4262753500" sldId="285"/>
        </pc:sldMkLst>
        <pc:spChg chg="del">
          <ac:chgData name="" userId="41aa68aa36e7d0fd" providerId="LiveId" clId="{14BEE392-C1BF-4534-932A-C420F11BB62D}" dt="2025-05-01T02:44:55.850" v="1" actId="478"/>
          <ac:spMkLst>
            <pc:docMk/>
            <pc:sldMk cId="4262753500" sldId="285"/>
            <ac:spMk id="4" creationId="{081BEEB6-2144-6E67-938A-4F530A4C17CA}"/>
          </ac:spMkLst>
        </pc:spChg>
        <pc:spChg chg="del">
          <ac:chgData name="" userId="41aa68aa36e7d0fd" providerId="LiveId" clId="{14BEE392-C1BF-4534-932A-C420F11BB62D}" dt="2025-05-01T02:44:53.813" v="0" actId="478"/>
          <ac:spMkLst>
            <pc:docMk/>
            <pc:sldMk cId="4262753500" sldId="285"/>
            <ac:spMk id="6" creationId="{0086C50A-3E17-6833-01B4-3E30D41A6A0C}"/>
          </ac:spMkLst>
        </pc:spChg>
        <pc:spChg chg="add">
          <ac:chgData name="" userId="41aa68aa36e7d0fd" providerId="LiveId" clId="{14BEE392-C1BF-4534-932A-C420F11BB62D}" dt="2025-05-01T02:45:21.799" v="5"/>
          <ac:spMkLst>
            <pc:docMk/>
            <pc:sldMk cId="4262753500" sldId="285"/>
            <ac:spMk id="11" creationId="{5F9427BD-880E-47C8-90E8-EE77A77EDCD0}"/>
          </ac:spMkLst>
        </pc:spChg>
        <pc:spChg chg="del">
          <ac:chgData name="" userId="41aa68aa36e7d0fd" providerId="LiveId" clId="{14BEE392-C1BF-4534-932A-C420F11BB62D}" dt="2025-05-01T02:45:21.457" v="4" actId="478"/>
          <ac:spMkLst>
            <pc:docMk/>
            <pc:sldMk cId="4262753500" sldId="285"/>
            <ac:spMk id="12" creationId="{3FA44F84-9335-21C8-D1AA-F2D891719409}"/>
          </ac:spMkLst>
        </pc:spChg>
      </pc:sldChg>
      <pc:sldChg chg="addSp delSp modSp">
        <pc:chgData name="" userId="41aa68aa36e7d0fd" providerId="LiveId" clId="{14BEE392-C1BF-4534-932A-C420F11BB62D}" dt="2025-05-01T02:47:48.240" v="42" actId="20577"/>
        <pc:sldMkLst>
          <pc:docMk/>
          <pc:sldMk cId="4078078111" sldId="286"/>
        </pc:sldMkLst>
        <pc:spChg chg="mod">
          <ac:chgData name="" userId="41aa68aa36e7d0fd" providerId="LiveId" clId="{14BEE392-C1BF-4534-932A-C420F11BB62D}" dt="2025-05-01T02:47:48.240" v="42" actId="20577"/>
          <ac:spMkLst>
            <pc:docMk/>
            <pc:sldMk cId="4078078111" sldId="286"/>
            <ac:spMk id="2" creationId="{00000000-0000-0000-0000-000000000000}"/>
          </ac:spMkLst>
        </pc:spChg>
        <pc:picChg chg="del">
          <ac:chgData name="" userId="41aa68aa36e7d0fd" providerId="LiveId" clId="{14BEE392-C1BF-4534-932A-C420F11BB62D}" dt="2025-05-01T02:47:13.656" v="28" actId="478"/>
          <ac:picMkLst>
            <pc:docMk/>
            <pc:sldMk cId="4078078111" sldId="286"/>
            <ac:picMk id="9" creationId="{D4D9E088-6E8A-426A-BE1C-9194944181A1}"/>
          </ac:picMkLst>
        </pc:picChg>
        <pc:picChg chg="add mod">
          <ac:chgData name="" userId="41aa68aa36e7d0fd" providerId="LiveId" clId="{14BEE392-C1BF-4534-932A-C420F11BB62D}" dt="2025-05-01T02:47:42.759" v="37" actId="1076"/>
          <ac:picMkLst>
            <pc:docMk/>
            <pc:sldMk cId="4078078111" sldId="286"/>
            <ac:picMk id="10" creationId="{8AC42A66-DFB5-4C47-8ADD-3DB5E575B28A}"/>
          </ac:picMkLst>
        </pc:picChg>
      </pc:sldChg>
      <pc:sldChg chg="delSp">
        <pc:chgData name="" userId="41aa68aa36e7d0fd" providerId="LiveId" clId="{14BEE392-C1BF-4534-932A-C420F11BB62D}" dt="2025-05-01T02:45:26.233" v="6" actId="478"/>
        <pc:sldMkLst>
          <pc:docMk/>
          <pc:sldMk cId="228336092" sldId="287"/>
        </pc:sldMkLst>
        <pc:spChg chg="del">
          <ac:chgData name="" userId="41aa68aa36e7d0fd" providerId="LiveId" clId="{14BEE392-C1BF-4534-932A-C420F11BB62D}" dt="2025-05-01T02:45:26.233" v="6" actId="478"/>
          <ac:spMkLst>
            <pc:docMk/>
            <pc:sldMk cId="228336092" sldId="287"/>
            <ac:spMk id="4" creationId="{081BEEB6-2144-6E67-938A-4F530A4C17CA}"/>
          </ac:spMkLst>
        </pc:spChg>
        <pc:spChg chg="del">
          <ac:chgData name="" userId="41aa68aa36e7d0fd" providerId="LiveId" clId="{14BEE392-C1BF-4534-932A-C420F11BB62D}" dt="2025-05-01T02:45:26.233" v="6" actId="478"/>
          <ac:spMkLst>
            <pc:docMk/>
            <pc:sldMk cId="228336092" sldId="287"/>
            <ac:spMk id="6" creationId="{0086C50A-3E17-6833-01B4-3E30D41A6A0C}"/>
          </ac:spMkLst>
        </pc:spChg>
      </pc:sldChg>
    </pc:docChg>
  </pc:docChgLst>
  <pc:docChgLst>
    <pc:chgData name="Anh Phạm" userId="41aa68aa36e7d0fd" providerId="LiveId" clId="{E9394ADC-7162-4C68-8426-ECCA526515C9}"/>
    <pc:docChg chg="undo custSel modSld">
      <pc:chgData name="Anh Phạm" userId="41aa68aa36e7d0fd" providerId="LiveId" clId="{E9394ADC-7162-4C68-8426-ECCA526515C9}" dt="2025-04-17T01:22:17.419" v="51" actId="20577"/>
      <pc:docMkLst>
        <pc:docMk/>
      </pc:docMkLst>
      <pc:sldChg chg="modNotesTx">
        <pc:chgData name="Anh Phạm" userId="41aa68aa36e7d0fd" providerId="LiveId" clId="{E9394ADC-7162-4C68-8426-ECCA526515C9}" dt="2025-04-17T01:22:17.419" v="51" actId="20577"/>
        <pc:sldMkLst>
          <pc:docMk/>
          <pc:sldMk cId="4078078111" sldId="28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EAB8BB-B183-4EC0-B256-132C3C95F1E1}" type="datetimeFigureOut">
              <a:rPr lang="en-US" smtClean="0"/>
              <a:t>1/5/2025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213138-3485-40C1-8034-0412B6029E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024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Trò ch</a:t>
            </a:r>
            <a:r>
              <a:rPr lang="vi-VN"/>
              <a:t>ơ</a:t>
            </a:r>
            <a:r>
              <a:rPr lang="en-US"/>
              <a:t>i khởi động:</a:t>
            </a:r>
          </a:p>
          <a:p>
            <a:r>
              <a:rPr lang="en-US"/>
              <a:t>Thầy/Cô chuẩn bị khoảng 5 câu hỏi cho trò ch</a:t>
            </a:r>
            <a:r>
              <a:rPr lang="vi-VN"/>
              <a:t>ơ</a:t>
            </a:r>
            <a:r>
              <a:rPr lang="en-US"/>
              <a:t>i tr</a:t>
            </a:r>
            <a:r>
              <a:rPr lang="vi-VN"/>
              <a:t>ư</a:t>
            </a:r>
            <a:r>
              <a:rPr lang="en-US"/>
              <a:t>ớc khi vào bài mới.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213138-3485-40C1-8034-0412B6029E6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1620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Thầy cô chèn các câu hỏi khởi động phù hợp với học sinh.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213138-3485-40C1-8034-0412B6029E6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1204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</a:t>
            </a:r>
            <a:r>
              <a:rPr lang="vi-VN"/>
              <a:t>ư</a:t>
            </a:r>
            <a:r>
              <a:rPr lang="en-US"/>
              <a:t>u ý: 2 hình tròn có đ</a:t>
            </a:r>
            <a:r>
              <a:rPr lang="vi-VN"/>
              <a:t>ư</a:t>
            </a:r>
            <a:r>
              <a:rPr lang="en-US"/>
              <a:t>ờng nối trực tiếp với nhau đ</a:t>
            </a:r>
            <a:r>
              <a:rPr lang="vi-VN"/>
              <a:t>ư</a:t>
            </a:r>
            <a:r>
              <a:rPr lang="en-US"/>
              <a:t>ợc xem là hai hình tròn nằm cạnh nhau.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213138-3485-40C1-8034-0412B6029E6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8997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Có thể nháy choột trái vào một trong hai hình tại vị trí khác nhau.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213138-3485-40C1-8034-0412B6029E6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0583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L</a:t>
            </a:r>
            <a:r>
              <a:rPr lang="vi-VN" b="1"/>
              <a:t>ư</a:t>
            </a:r>
            <a:r>
              <a:rPr lang="en-US" b="1"/>
              <a:t>u ý:</a:t>
            </a:r>
          </a:p>
          <a:p>
            <a:r>
              <a:rPr lang="en-US"/>
              <a:t>Có 2 cách pha màu c</a:t>
            </a:r>
            <a:r>
              <a:rPr lang="vi-VN"/>
              <a:t>ơ</a:t>
            </a:r>
            <a:r>
              <a:rPr lang="en-US"/>
              <a:t> bản:</a:t>
            </a:r>
          </a:p>
          <a:p>
            <a:r>
              <a:rPr lang="en-US"/>
              <a:t>Cách tra màu trừ</a:t>
            </a:r>
          </a:p>
          <a:p>
            <a:r>
              <a:rPr lang="en-US"/>
              <a:t>Cách pha màu bù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213138-3485-40C1-8034-0412B6029E6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4171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L</a:t>
            </a:r>
            <a:r>
              <a:rPr lang="vi-VN" b="1"/>
              <a:t>ư</a:t>
            </a:r>
            <a:r>
              <a:rPr lang="en-US" b="1"/>
              <a:t>u ý</a:t>
            </a:r>
          </a:p>
          <a:p>
            <a:r>
              <a:rPr lang="en-US"/>
              <a:t>Hai hình trên là quy tắc pha màu bù (cộng màu) và quy tắc pha màu trừ (trừ màu). GV ch</a:t>
            </a:r>
            <a:r>
              <a:rPr lang="vi-VN"/>
              <a:t>ư</a:t>
            </a:r>
            <a:r>
              <a:rPr lang="en-US"/>
              <a:t>a cần giải thích cho HS về quy tắc này, chỉ cần trình chiếu hình ảnh để giới thiệu cho HS biết.</a:t>
            </a:r>
          </a:p>
          <a:p>
            <a:r>
              <a:rPr lang="en-US"/>
              <a:t>GV cho HS biết kết quả màu sắc khi đ</a:t>
            </a:r>
            <a:r>
              <a:rPr lang="vi-VN"/>
              <a:t>ư</a:t>
            </a:r>
            <a:r>
              <a:rPr lang="en-US"/>
              <a:t>ợc pha trộn với nhau.</a:t>
            </a:r>
          </a:p>
          <a:p>
            <a:r>
              <a:rPr lang="en-US"/>
              <a:t>Trong quá trình HS ch</a:t>
            </a:r>
            <a:r>
              <a:rPr lang="vi-VN"/>
              <a:t>ơ</a:t>
            </a:r>
            <a:r>
              <a:rPr lang="en-US"/>
              <a:t>i trên máy, GV vẫn trình chiếu slide này hoặc theo hình ảnh t</a:t>
            </a:r>
            <a:r>
              <a:rPr lang="vi-VN"/>
              <a:t>ư</a:t>
            </a:r>
            <a:r>
              <a:rPr lang="en-US"/>
              <a:t>ơng ứng (nh</a:t>
            </a:r>
            <a:r>
              <a:rPr lang="vi-VN"/>
              <a:t>ư</a:t>
            </a:r>
            <a:r>
              <a:rPr lang="en-US"/>
              <a:t> ở slide tiếp theo).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213138-3485-40C1-8034-0412B6029E6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8349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cho HS biết kết quả màu sắc khi đ</a:t>
            </a:r>
            <a:r>
              <a:rPr lang="vi-VN"/>
              <a:t>ư</a:t>
            </a:r>
            <a:r>
              <a:rPr lang="en-US"/>
              <a:t>ợc pha trộn với nhau.</a:t>
            </a:r>
          </a:p>
          <a:p>
            <a:r>
              <a:rPr lang="en-US"/>
              <a:t>Trong quá trình HS ch</a:t>
            </a:r>
            <a:r>
              <a:rPr lang="vi-VN"/>
              <a:t>ơ</a:t>
            </a:r>
            <a:r>
              <a:rPr lang="en-US"/>
              <a:t>i trên máy, GV vẫn trình chiếu slide này hoặc theo hình ảnh t</a:t>
            </a:r>
            <a:r>
              <a:rPr lang="vi-VN"/>
              <a:t>ư</a:t>
            </a:r>
            <a:r>
              <a:rPr lang="en-US"/>
              <a:t>ơng ứng.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213138-3485-40C1-8034-0412B6029E6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4473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L</a:t>
            </a:r>
            <a:r>
              <a:rPr lang="vi-VN" b="1"/>
              <a:t>ư</a:t>
            </a:r>
            <a:r>
              <a:rPr lang="en-US" b="1"/>
              <a:t>u ý:</a:t>
            </a:r>
          </a:p>
          <a:p>
            <a:r>
              <a:rPr lang="en-US"/>
              <a:t>Có 2 cách pha màu c</a:t>
            </a:r>
            <a:r>
              <a:rPr lang="vi-VN"/>
              <a:t>ơ</a:t>
            </a:r>
            <a:r>
              <a:rPr lang="en-US"/>
              <a:t> bản:</a:t>
            </a:r>
          </a:p>
          <a:p>
            <a:r>
              <a:rPr lang="en-US"/>
              <a:t>Cách tra màu trừ</a:t>
            </a:r>
          </a:p>
          <a:p>
            <a:r>
              <a:rPr lang="en-US"/>
              <a:t>Cách pha màu bù</a:t>
            </a:r>
          </a:p>
          <a:p>
            <a:r>
              <a:rPr lang="en-US"/>
              <a:t>Giáo viên tham khảo tại đây:</a:t>
            </a:r>
          </a:p>
          <a:p>
            <a:r>
              <a:rPr lang="en-US"/>
              <a:t>https://arena.fpt.edu.vn/cach-pha-mau/#:~:text=C%C3%A1ch%20pha%20m%C3%A0u%20tr%E1%BB%AB%20kh%C3%B4ng,xanh%20da%20tr%E1%BB%9Di%20%2B%20m%C3%A0u%20v%C3%A0ng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213138-3485-40C1-8034-0412B6029E6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4711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cho HS biết kết quả màu sắc khi đ</a:t>
            </a:r>
            <a:r>
              <a:rPr lang="vi-VN"/>
              <a:t>ư</a:t>
            </a:r>
            <a:r>
              <a:rPr lang="en-US"/>
              <a:t>ợc pha trộn với nhau.</a:t>
            </a:r>
          </a:p>
          <a:p>
            <a:r>
              <a:rPr lang="en-US"/>
              <a:t>Trong quá trình HS ch</a:t>
            </a:r>
            <a:r>
              <a:rPr lang="vi-VN"/>
              <a:t>ơ</a:t>
            </a:r>
            <a:r>
              <a:rPr lang="en-US"/>
              <a:t>i trên máy, GV vẫn trình chiếu slide này hoặc theo hình ảnh t</a:t>
            </a:r>
            <a:r>
              <a:rPr lang="vi-VN"/>
              <a:t>ư</a:t>
            </a:r>
            <a:r>
              <a:rPr lang="en-US"/>
              <a:t>ơng ứng.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213138-3485-40C1-8034-0412B6029E6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7334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svg"/><Relationship Id="rId13" Type="http://schemas.openxmlformats.org/officeDocument/2006/relationships/image" Target="../media/image59.png"/><Relationship Id="rId3" Type="http://schemas.openxmlformats.org/officeDocument/2006/relationships/image" Target="../media/image49.svg"/><Relationship Id="rId7" Type="http://schemas.openxmlformats.org/officeDocument/2006/relationships/image" Target="../media/image53.png"/><Relationship Id="rId12" Type="http://schemas.openxmlformats.org/officeDocument/2006/relationships/image" Target="../media/image58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svg"/><Relationship Id="rId11" Type="http://schemas.openxmlformats.org/officeDocument/2006/relationships/image" Target="../media/image57.png"/><Relationship Id="rId5" Type="http://schemas.openxmlformats.org/officeDocument/2006/relationships/image" Target="../media/image51.png"/><Relationship Id="rId10" Type="http://schemas.openxmlformats.org/officeDocument/2006/relationships/image" Target="../media/image56.svg"/><Relationship Id="rId4" Type="http://schemas.openxmlformats.org/officeDocument/2006/relationships/image" Target="../media/image50.png"/><Relationship Id="rId9" Type="http://schemas.openxmlformats.org/officeDocument/2006/relationships/image" Target="../media/image55.png"/><Relationship Id="rId14" Type="http://schemas.openxmlformats.org/officeDocument/2006/relationships/image" Target="../media/image6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65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5" Type="http://schemas.openxmlformats.org/officeDocument/2006/relationships/image" Target="../media/image50.png"/><Relationship Id="rId4" Type="http://schemas.openxmlformats.org/officeDocument/2006/relationships/image" Target="../media/image63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63.svg"/><Relationship Id="rId4" Type="http://schemas.openxmlformats.org/officeDocument/2006/relationships/image" Target="../media/image6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49.svg"/><Relationship Id="rId7" Type="http://schemas.openxmlformats.org/officeDocument/2006/relationships/image" Target="../media/image69.png"/><Relationship Id="rId12" Type="http://schemas.openxmlformats.org/officeDocument/2006/relationships/image" Target="../media/image74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svg"/><Relationship Id="rId11" Type="http://schemas.openxmlformats.org/officeDocument/2006/relationships/image" Target="../media/image73.svg"/><Relationship Id="rId5" Type="http://schemas.openxmlformats.org/officeDocument/2006/relationships/image" Target="../media/image67.png"/><Relationship Id="rId10" Type="http://schemas.openxmlformats.org/officeDocument/2006/relationships/image" Target="../media/image72.png"/><Relationship Id="rId4" Type="http://schemas.openxmlformats.org/officeDocument/2006/relationships/image" Target="../media/image50.png"/><Relationship Id="rId9" Type="http://schemas.openxmlformats.org/officeDocument/2006/relationships/image" Target="../media/image71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48.png"/><Relationship Id="rId7" Type="http://schemas.openxmlformats.org/officeDocument/2006/relationships/image" Target="../media/image68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5" Type="http://schemas.openxmlformats.org/officeDocument/2006/relationships/image" Target="../media/image50.png"/><Relationship Id="rId4" Type="http://schemas.openxmlformats.org/officeDocument/2006/relationships/image" Target="../media/image49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82.png"/><Relationship Id="rId3" Type="http://schemas.openxmlformats.org/officeDocument/2006/relationships/image" Target="../media/image1.png"/><Relationship Id="rId7" Type="http://schemas.openxmlformats.org/officeDocument/2006/relationships/image" Target="../media/image18.svg"/><Relationship Id="rId12" Type="http://schemas.openxmlformats.org/officeDocument/2006/relationships/image" Target="../media/image8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80.svg"/><Relationship Id="rId5" Type="http://schemas.openxmlformats.org/officeDocument/2006/relationships/image" Target="../media/image76.png"/><Relationship Id="rId10" Type="http://schemas.openxmlformats.org/officeDocument/2006/relationships/image" Target="../media/image79.png"/><Relationship Id="rId4" Type="http://schemas.openxmlformats.org/officeDocument/2006/relationships/image" Target="../media/image2.svg"/><Relationship Id="rId9" Type="http://schemas.openxmlformats.org/officeDocument/2006/relationships/image" Target="../media/image78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png"/><Relationship Id="rId5" Type="http://schemas.openxmlformats.org/officeDocument/2006/relationships/image" Target="../media/image84.svg"/><Relationship Id="rId4" Type="http://schemas.openxmlformats.org/officeDocument/2006/relationships/image" Target="../media/image8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5.png"/><Relationship Id="rId4" Type="http://schemas.openxmlformats.org/officeDocument/2006/relationships/image" Target="../media/image8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87.png"/><Relationship Id="rId3" Type="http://schemas.openxmlformats.org/officeDocument/2006/relationships/image" Target="../media/image1.png"/><Relationship Id="rId7" Type="http://schemas.openxmlformats.org/officeDocument/2006/relationships/image" Target="../media/image18.svg"/><Relationship Id="rId12" Type="http://schemas.openxmlformats.org/officeDocument/2006/relationships/image" Target="../media/image8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80.svg"/><Relationship Id="rId5" Type="http://schemas.openxmlformats.org/officeDocument/2006/relationships/image" Target="../media/image76.png"/><Relationship Id="rId10" Type="http://schemas.openxmlformats.org/officeDocument/2006/relationships/image" Target="../media/image79.png"/><Relationship Id="rId4" Type="http://schemas.openxmlformats.org/officeDocument/2006/relationships/image" Target="../media/image2.svg"/><Relationship Id="rId9" Type="http://schemas.openxmlformats.org/officeDocument/2006/relationships/image" Target="../media/image78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png"/><Relationship Id="rId5" Type="http://schemas.microsoft.com/office/2007/relationships/hdphoto" Target="../media/hdphoto1.wdp"/><Relationship Id="rId4" Type="http://schemas.openxmlformats.org/officeDocument/2006/relationships/image" Target="../media/image8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image" Target="../media/image24.png"/><Relationship Id="rId3" Type="http://schemas.openxmlformats.org/officeDocument/2006/relationships/image" Target="../media/image19.jpg"/><Relationship Id="rId7" Type="http://schemas.openxmlformats.org/officeDocument/2006/relationships/image" Target="../media/image21.png"/><Relationship Id="rId12" Type="http://schemas.openxmlformats.org/officeDocument/2006/relationships/slide" Target="slide7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11" Type="http://schemas.openxmlformats.org/officeDocument/2006/relationships/image" Target="../media/image23.png"/><Relationship Id="rId5" Type="http://schemas.openxmlformats.org/officeDocument/2006/relationships/image" Target="../media/image20.png"/><Relationship Id="rId10" Type="http://schemas.openxmlformats.org/officeDocument/2006/relationships/slide" Target="slide6.xml"/><Relationship Id="rId4" Type="http://schemas.openxmlformats.org/officeDocument/2006/relationships/slide" Target="slide3.xml"/><Relationship Id="rId9" Type="http://schemas.openxmlformats.org/officeDocument/2006/relationships/image" Target="../media/image2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13" Type="http://schemas.openxmlformats.org/officeDocument/2006/relationships/image" Target="../media/image98.svg"/><Relationship Id="rId3" Type="http://schemas.openxmlformats.org/officeDocument/2006/relationships/image" Target="../media/image84.svg"/><Relationship Id="rId7" Type="http://schemas.openxmlformats.org/officeDocument/2006/relationships/image" Target="../media/image92.svg"/><Relationship Id="rId12" Type="http://schemas.openxmlformats.org/officeDocument/2006/relationships/image" Target="../media/image97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.png"/><Relationship Id="rId11" Type="http://schemas.openxmlformats.org/officeDocument/2006/relationships/image" Target="../media/image96.svg"/><Relationship Id="rId5" Type="http://schemas.openxmlformats.org/officeDocument/2006/relationships/image" Target="../media/image90.svg"/><Relationship Id="rId10" Type="http://schemas.openxmlformats.org/officeDocument/2006/relationships/image" Target="../media/image95.png"/><Relationship Id="rId4" Type="http://schemas.openxmlformats.org/officeDocument/2006/relationships/image" Target="../media/image89.png"/><Relationship Id="rId9" Type="http://schemas.openxmlformats.org/officeDocument/2006/relationships/image" Target="../media/image94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png"/><Relationship Id="rId3" Type="http://schemas.openxmlformats.org/officeDocument/2006/relationships/audio" Target="../media/audio1.wav"/><Relationship Id="rId7" Type="http://schemas.openxmlformats.org/officeDocument/2006/relationships/image" Target="../media/image26.png"/><Relationship Id="rId12" Type="http://schemas.openxmlformats.org/officeDocument/2006/relationships/slide" Target="slide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audio" Target="../media/audio3.wav"/><Relationship Id="rId15" Type="http://schemas.openxmlformats.org/officeDocument/2006/relationships/image" Target="../media/image33.png"/><Relationship Id="rId10" Type="http://schemas.openxmlformats.org/officeDocument/2006/relationships/image" Target="../media/image29.png"/><Relationship Id="rId4" Type="http://schemas.openxmlformats.org/officeDocument/2006/relationships/audio" Target="../media/audio2.wav"/><Relationship Id="rId9" Type="http://schemas.openxmlformats.org/officeDocument/2006/relationships/image" Target="../media/image28.png"/><Relationship Id="rId14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3.png"/><Relationship Id="rId3" Type="http://schemas.openxmlformats.org/officeDocument/2006/relationships/audio" Target="../media/audio4.wav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6.png"/><Relationship Id="rId5" Type="http://schemas.openxmlformats.org/officeDocument/2006/relationships/image" Target="../media/image26.png"/><Relationship Id="rId10" Type="http://schemas.openxmlformats.org/officeDocument/2006/relationships/slide" Target="slide2.xml"/><Relationship Id="rId4" Type="http://schemas.openxmlformats.org/officeDocument/2006/relationships/audio" Target="../media/audio3.wav"/><Relationship Id="rId9" Type="http://schemas.openxmlformats.org/officeDocument/2006/relationships/image" Target="../media/image35.png"/><Relationship Id="rId1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slide" Target="slide2.xml"/><Relationship Id="rId3" Type="http://schemas.openxmlformats.org/officeDocument/2006/relationships/audio" Target="../media/audio4.wav"/><Relationship Id="rId7" Type="http://schemas.openxmlformats.org/officeDocument/2006/relationships/image" Target="../media/image27.png"/><Relationship Id="rId12" Type="http://schemas.openxmlformats.org/officeDocument/2006/relationships/image" Target="../media/image3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8.png"/><Relationship Id="rId4" Type="http://schemas.openxmlformats.org/officeDocument/2006/relationships/audio" Target="../media/audio3.wav"/><Relationship Id="rId9" Type="http://schemas.openxmlformats.org/officeDocument/2006/relationships/image" Target="../media/image37.png"/><Relationship Id="rId14" Type="http://schemas.openxmlformats.org/officeDocument/2006/relationships/image" Target="../media/image3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audio" Target="../media/audio4.wav"/><Relationship Id="rId7" Type="http://schemas.openxmlformats.org/officeDocument/2006/relationships/image" Target="../media/image27.png"/><Relationship Id="rId12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3.png"/><Relationship Id="rId5" Type="http://schemas.openxmlformats.org/officeDocument/2006/relationships/image" Target="../media/image26.png"/><Relationship Id="rId10" Type="http://schemas.openxmlformats.org/officeDocument/2006/relationships/image" Target="../media/image32.png"/><Relationship Id="rId4" Type="http://schemas.openxmlformats.org/officeDocument/2006/relationships/audio" Target="../media/audio3.wav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3.png"/><Relationship Id="rId3" Type="http://schemas.openxmlformats.org/officeDocument/2006/relationships/audio" Target="../media/audio4.wav"/><Relationship Id="rId7" Type="http://schemas.openxmlformats.org/officeDocument/2006/relationships/image" Target="../media/image40.png"/><Relationship Id="rId12" Type="http://schemas.openxmlformats.org/officeDocument/2006/relationships/image" Target="../media/image3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slide" Target="slide2.xml"/><Relationship Id="rId5" Type="http://schemas.openxmlformats.org/officeDocument/2006/relationships/image" Target="../media/image26.png"/><Relationship Id="rId10" Type="http://schemas.openxmlformats.org/officeDocument/2006/relationships/image" Target="../media/image24.png"/><Relationship Id="rId4" Type="http://schemas.openxmlformats.org/officeDocument/2006/relationships/audio" Target="../media/audio3.wav"/><Relationship Id="rId9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2.svg"/><Relationship Id="rId7" Type="http://schemas.openxmlformats.org/officeDocument/2006/relationships/image" Target="../media/image12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44.svg"/><Relationship Id="rId10" Type="http://schemas.openxmlformats.org/officeDocument/2006/relationships/image" Target="../media/image47.png"/><Relationship Id="rId4" Type="http://schemas.openxmlformats.org/officeDocument/2006/relationships/image" Target="../media/image43.png"/><Relationship Id="rId9" Type="http://schemas.openxmlformats.org/officeDocument/2006/relationships/image" Target="../media/image4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10242768" y="3985724"/>
            <a:ext cx="3015059" cy="5198378"/>
          </a:xfrm>
          <a:custGeom>
            <a:avLst/>
            <a:gdLst/>
            <a:ahLst/>
            <a:cxnLst/>
            <a:rect l="l" t="t" r="r" b="b"/>
            <a:pathLst>
              <a:path w="3015059" h="5198378">
                <a:moveTo>
                  <a:pt x="0" y="0"/>
                </a:moveTo>
                <a:lnTo>
                  <a:pt x="3015060" y="0"/>
                </a:lnTo>
                <a:lnTo>
                  <a:pt x="3015060" y="5198378"/>
                </a:lnTo>
                <a:lnTo>
                  <a:pt x="0" y="51983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5400000" flipH="1" flipV="1">
            <a:off x="4234059" y="790733"/>
            <a:ext cx="3015059" cy="5198378"/>
          </a:xfrm>
          <a:custGeom>
            <a:avLst/>
            <a:gdLst/>
            <a:ahLst/>
            <a:cxnLst/>
            <a:rect l="l" t="t" r="r" b="b"/>
            <a:pathLst>
              <a:path w="3015059" h="5198378">
                <a:moveTo>
                  <a:pt x="3015059" y="5198378"/>
                </a:moveTo>
                <a:lnTo>
                  <a:pt x="0" y="5198378"/>
                </a:lnTo>
                <a:lnTo>
                  <a:pt x="0" y="0"/>
                </a:lnTo>
                <a:lnTo>
                  <a:pt x="3015059" y="0"/>
                </a:lnTo>
                <a:lnTo>
                  <a:pt x="3015059" y="5198378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2380944" y="2205852"/>
            <a:ext cx="7406303" cy="2104601"/>
            <a:chOff x="0" y="-9525"/>
            <a:chExt cx="9875071" cy="2806134"/>
          </a:xfrm>
        </p:grpSpPr>
        <p:sp>
          <p:nvSpPr>
            <p:cNvPr id="5" name="AutoShape 5"/>
            <p:cNvSpPr/>
            <p:nvPr/>
          </p:nvSpPr>
          <p:spPr>
            <a:xfrm>
              <a:off x="0" y="9813"/>
              <a:ext cx="9875071" cy="2786796"/>
            </a:xfrm>
            <a:prstGeom prst="rect">
              <a:avLst/>
            </a:prstGeom>
            <a:solidFill>
              <a:srgbClr val="7F73E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530392" y="-9525"/>
              <a:ext cx="8094488" cy="24875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530"/>
                </a:lnSpc>
                <a:spcBef>
                  <a:spcPct val="0"/>
                </a:spcBef>
              </a:pPr>
              <a:r>
                <a:rPr lang="en-US" sz="8800" err="1">
                  <a:solidFill>
                    <a:srgbClr val="FFFFFF"/>
                  </a:solidFill>
                  <a:latin typeface="Cabin"/>
                  <a:ea typeface="Cabin"/>
                  <a:cs typeface="Cabin"/>
                  <a:sym typeface="Cabin"/>
                </a:rPr>
                <a:t>Bài</a:t>
              </a:r>
              <a:r>
                <a:rPr lang="en-US" sz="8800">
                  <a:solidFill>
                    <a:srgbClr val="FFFFFF"/>
                  </a:solidFill>
                  <a:latin typeface="Cabin"/>
                  <a:ea typeface="Cabin"/>
                  <a:cs typeface="Cabin"/>
                  <a:sym typeface="Cabin"/>
                </a:rPr>
                <a:t> 16</a:t>
              </a:r>
              <a:endParaRPr lang="en-US" sz="8800" u="none" dirty="0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 rot="-1968109">
            <a:off x="1081561" y="1785482"/>
            <a:ext cx="3343662" cy="851114"/>
          </a:xfrm>
          <a:custGeom>
            <a:avLst/>
            <a:gdLst/>
            <a:ahLst/>
            <a:cxnLst/>
            <a:rect l="l" t="t" r="r" b="b"/>
            <a:pathLst>
              <a:path w="3343662" h="851114">
                <a:moveTo>
                  <a:pt x="0" y="0"/>
                </a:moveTo>
                <a:lnTo>
                  <a:pt x="3343662" y="0"/>
                </a:lnTo>
                <a:lnTo>
                  <a:pt x="3343662" y="851114"/>
                </a:lnTo>
                <a:lnTo>
                  <a:pt x="0" y="851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 rot="-416793">
            <a:off x="9254322" y="2599163"/>
            <a:ext cx="6468660" cy="2090098"/>
            <a:chOff x="0" y="9813"/>
            <a:chExt cx="8624880" cy="2786796"/>
          </a:xfrm>
        </p:grpSpPr>
        <p:sp>
          <p:nvSpPr>
            <p:cNvPr id="9" name="AutoShape 9"/>
            <p:cNvSpPr/>
            <p:nvPr/>
          </p:nvSpPr>
          <p:spPr>
            <a:xfrm>
              <a:off x="0" y="9813"/>
              <a:ext cx="8624880" cy="2786796"/>
            </a:xfrm>
            <a:prstGeom prst="rect">
              <a:avLst/>
            </a:prstGeom>
            <a:solidFill>
              <a:srgbClr val="56AE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90373" y="136155"/>
              <a:ext cx="7044135" cy="25341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551"/>
                </a:lnSpc>
                <a:spcBef>
                  <a:spcPct val="0"/>
                </a:spcBef>
              </a:pPr>
              <a:r>
                <a:rPr lang="en-US" sz="9600" u="none" dirty="0" err="1">
                  <a:solidFill>
                    <a:srgbClr val="FFFFFF"/>
                  </a:solidFill>
                  <a:latin typeface="Cabin"/>
                  <a:ea typeface="Cabin"/>
                  <a:cs typeface="Cabin"/>
                  <a:sym typeface="Cabin"/>
                </a:rPr>
                <a:t>Khám</a:t>
              </a:r>
              <a:r>
                <a:rPr lang="en-US" sz="9600" u="none" dirty="0">
                  <a:solidFill>
                    <a:srgbClr val="FFFFFF"/>
                  </a:solidFill>
                  <a:latin typeface="Cabin"/>
                  <a:ea typeface="Cabin"/>
                  <a:cs typeface="Cabin"/>
                  <a:sym typeface="Cabin"/>
                </a:rPr>
                <a:t> </a:t>
              </a:r>
              <a:r>
                <a:rPr lang="en-US" sz="9600" u="none" dirty="0" err="1">
                  <a:solidFill>
                    <a:srgbClr val="FFFFFF"/>
                  </a:solidFill>
                  <a:latin typeface="Cabin"/>
                  <a:ea typeface="Cabin"/>
                  <a:cs typeface="Cabin"/>
                  <a:sym typeface="Cabin"/>
                </a:rPr>
                <a:t>phá</a:t>
              </a:r>
              <a:endParaRPr lang="en-US" sz="9600" u="none" dirty="0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 rot="477322">
            <a:off x="4817767" y="4651019"/>
            <a:ext cx="6577347" cy="2090098"/>
            <a:chOff x="0" y="6211"/>
            <a:chExt cx="8769796" cy="2786796"/>
          </a:xfrm>
        </p:grpSpPr>
        <p:sp>
          <p:nvSpPr>
            <p:cNvPr id="12" name="AutoShape 12"/>
            <p:cNvSpPr/>
            <p:nvPr/>
          </p:nvSpPr>
          <p:spPr>
            <a:xfrm>
              <a:off x="0" y="6211"/>
              <a:ext cx="8769796" cy="2786796"/>
            </a:xfrm>
            <a:prstGeom prst="rect">
              <a:avLst/>
            </a:prstGeom>
            <a:solidFill>
              <a:srgbClr val="FFACE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48661" y="134201"/>
              <a:ext cx="7272473" cy="25212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530"/>
                </a:lnSpc>
                <a:spcBef>
                  <a:spcPct val="0"/>
                </a:spcBef>
              </a:pPr>
              <a:r>
                <a:rPr lang="en-US" sz="9600">
                  <a:solidFill>
                    <a:srgbClr val="FFFFFF"/>
                  </a:solidFill>
                  <a:latin typeface="Cabin"/>
                  <a:ea typeface="Cabin"/>
                  <a:cs typeface="Cabin"/>
                  <a:sym typeface="Cabin"/>
                </a:rPr>
                <a:t>MÀU SẮC</a:t>
              </a:r>
              <a:endParaRPr lang="en-US" sz="9600" u="none" dirty="0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endParaRPr>
            </a:p>
          </p:txBody>
        </p:sp>
      </p:grpSp>
      <p:sp>
        <p:nvSpPr>
          <p:cNvPr id="14" name="Freeform 14"/>
          <p:cNvSpPr/>
          <p:nvPr/>
        </p:nvSpPr>
        <p:spPr>
          <a:xfrm rot="1524437">
            <a:off x="14364638" y="1401565"/>
            <a:ext cx="2768845" cy="1802266"/>
          </a:xfrm>
          <a:custGeom>
            <a:avLst/>
            <a:gdLst/>
            <a:ahLst/>
            <a:cxnLst/>
            <a:rect l="l" t="t" r="r" b="b"/>
            <a:pathLst>
              <a:path w="2768845" h="1802266">
                <a:moveTo>
                  <a:pt x="0" y="0"/>
                </a:moveTo>
                <a:lnTo>
                  <a:pt x="2768844" y="0"/>
                </a:lnTo>
                <a:lnTo>
                  <a:pt x="2768844" y="1802267"/>
                </a:lnTo>
                <a:lnTo>
                  <a:pt x="0" y="180226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>
            <a:off x="13123022" y="6309657"/>
            <a:ext cx="1505807" cy="1995647"/>
          </a:xfrm>
          <a:custGeom>
            <a:avLst/>
            <a:gdLst/>
            <a:ahLst/>
            <a:cxnLst/>
            <a:rect l="l" t="t" r="r" b="b"/>
            <a:pathLst>
              <a:path w="1505807" h="1995647">
                <a:moveTo>
                  <a:pt x="0" y="0"/>
                </a:moveTo>
                <a:lnTo>
                  <a:pt x="1505806" y="0"/>
                </a:lnTo>
                <a:lnTo>
                  <a:pt x="1505806" y="1995648"/>
                </a:lnTo>
                <a:lnTo>
                  <a:pt x="0" y="199564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>
            <a:off x="3783043" y="6645524"/>
            <a:ext cx="1612463" cy="1090611"/>
          </a:xfrm>
          <a:custGeom>
            <a:avLst/>
            <a:gdLst/>
            <a:ahLst/>
            <a:cxnLst/>
            <a:rect l="l" t="t" r="r" b="b"/>
            <a:pathLst>
              <a:path w="1612463" h="1090611">
                <a:moveTo>
                  <a:pt x="0" y="0"/>
                </a:moveTo>
                <a:lnTo>
                  <a:pt x="1612462" y="0"/>
                </a:lnTo>
                <a:lnTo>
                  <a:pt x="1612462" y="1090611"/>
                </a:lnTo>
                <a:lnTo>
                  <a:pt x="0" y="109061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>
            <a:off x="3783043" y="4522681"/>
            <a:ext cx="1212290" cy="1241638"/>
          </a:xfrm>
          <a:custGeom>
            <a:avLst/>
            <a:gdLst/>
            <a:ahLst/>
            <a:cxnLst/>
            <a:rect l="l" t="t" r="r" b="b"/>
            <a:pathLst>
              <a:path w="1212290" h="1241638">
                <a:moveTo>
                  <a:pt x="0" y="0"/>
                </a:moveTo>
                <a:lnTo>
                  <a:pt x="1212290" y="0"/>
                </a:lnTo>
                <a:lnTo>
                  <a:pt x="1212290" y="1241638"/>
                </a:lnTo>
                <a:lnTo>
                  <a:pt x="0" y="124163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>
            <a:off x="6894151" y="6494497"/>
            <a:ext cx="1212290" cy="1241638"/>
          </a:xfrm>
          <a:custGeom>
            <a:avLst/>
            <a:gdLst/>
            <a:ahLst/>
            <a:cxnLst/>
            <a:rect l="l" t="t" r="r" b="b"/>
            <a:pathLst>
              <a:path w="1212290" h="1241638">
                <a:moveTo>
                  <a:pt x="0" y="0"/>
                </a:moveTo>
                <a:lnTo>
                  <a:pt x="1212290" y="0"/>
                </a:lnTo>
                <a:lnTo>
                  <a:pt x="1212290" y="1241638"/>
                </a:lnTo>
                <a:lnTo>
                  <a:pt x="0" y="124163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 rot="1051875">
            <a:off x="14556517" y="4619937"/>
            <a:ext cx="878578" cy="1510055"/>
          </a:xfrm>
          <a:custGeom>
            <a:avLst/>
            <a:gdLst/>
            <a:ahLst/>
            <a:cxnLst/>
            <a:rect l="l" t="t" r="r" b="b"/>
            <a:pathLst>
              <a:path w="878578" h="1510055">
                <a:moveTo>
                  <a:pt x="0" y="0"/>
                </a:moveTo>
                <a:lnTo>
                  <a:pt x="878578" y="0"/>
                </a:lnTo>
                <a:lnTo>
                  <a:pt x="878578" y="1510055"/>
                </a:lnTo>
                <a:lnTo>
                  <a:pt x="0" y="1510055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>
            <a:off x="9151109" y="2114188"/>
            <a:ext cx="1328091" cy="1360242"/>
          </a:xfrm>
          <a:custGeom>
            <a:avLst/>
            <a:gdLst/>
            <a:ahLst/>
            <a:cxnLst/>
            <a:rect l="l" t="t" r="r" b="b"/>
            <a:pathLst>
              <a:path w="1328091" h="1360242">
                <a:moveTo>
                  <a:pt x="0" y="0"/>
                </a:moveTo>
                <a:lnTo>
                  <a:pt x="1328091" y="0"/>
                </a:lnTo>
                <a:lnTo>
                  <a:pt x="1328091" y="1360242"/>
                </a:lnTo>
                <a:lnTo>
                  <a:pt x="0" y="1360242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1" name="Group 21"/>
          <p:cNvGrpSpPr/>
          <p:nvPr/>
        </p:nvGrpSpPr>
        <p:grpSpPr>
          <a:xfrm rot="-134653">
            <a:off x="5349899" y="8453511"/>
            <a:ext cx="7588201" cy="903040"/>
            <a:chOff x="0" y="0"/>
            <a:chExt cx="10117602" cy="1204053"/>
          </a:xfrm>
        </p:grpSpPr>
        <p:sp>
          <p:nvSpPr>
            <p:cNvPr id="22" name="AutoShape 22"/>
            <p:cNvSpPr/>
            <p:nvPr/>
          </p:nvSpPr>
          <p:spPr>
            <a:xfrm>
              <a:off x="0" y="0"/>
              <a:ext cx="10117602" cy="1204053"/>
            </a:xfrm>
            <a:prstGeom prst="rect">
              <a:avLst/>
            </a:pr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619909" y="210752"/>
              <a:ext cx="8877783" cy="7063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72"/>
                </a:lnSpc>
                <a:spcBef>
                  <a:spcPct val="0"/>
                </a:spcBef>
              </a:pPr>
              <a:r>
                <a:rPr lang="en-US" sz="4000" b="1" dirty="0" err="1">
                  <a:solidFill>
                    <a:srgbClr val="242928"/>
                  </a:solidFill>
                  <a:latin typeface="Candara" panose="020E0502030303020204" pitchFamily="34" charset="0"/>
                  <a:ea typeface="Jua"/>
                  <a:cs typeface="Jua"/>
                  <a:sym typeface="Jua"/>
                </a:rPr>
                <a:t>Họ</a:t>
              </a:r>
              <a:r>
                <a:rPr lang="en-US" sz="4000" b="1" dirty="0">
                  <a:solidFill>
                    <a:srgbClr val="242928"/>
                  </a:solidFill>
                  <a:latin typeface="Candara" panose="020E0502030303020204" pitchFamily="34" charset="0"/>
                  <a:ea typeface="Jua"/>
                  <a:cs typeface="Jua"/>
                  <a:sym typeface="Jua"/>
                </a:rPr>
                <a:t> </a:t>
              </a:r>
              <a:r>
                <a:rPr lang="en-US" sz="4000" b="1" dirty="0" err="1">
                  <a:solidFill>
                    <a:srgbClr val="242928"/>
                  </a:solidFill>
                  <a:latin typeface="Candara" panose="020E0502030303020204" pitchFamily="34" charset="0"/>
                  <a:ea typeface="Jua"/>
                  <a:cs typeface="Jua"/>
                  <a:sym typeface="Jua"/>
                </a:rPr>
                <a:t>tên</a:t>
              </a:r>
              <a:r>
                <a:rPr lang="en-US" sz="4000" b="1" dirty="0">
                  <a:solidFill>
                    <a:srgbClr val="242928"/>
                  </a:solidFill>
                  <a:latin typeface="Candara" panose="020E0502030303020204" pitchFamily="34" charset="0"/>
                  <a:ea typeface="Jua"/>
                  <a:cs typeface="Jua"/>
                  <a:sym typeface="Jua"/>
                </a:rPr>
                <a:t> </a:t>
              </a:r>
              <a:r>
                <a:rPr lang="en-US" sz="4000" b="1" dirty="0" err="1">
                  <a:solidFill>
                    <a:srgbClr val="242928"/>
                  </a:solidFill>
                  <a:latin typeface="Candara" panose="020E0502030303020204" pitchFamily="34" charset="0"/>
                  <a:ea typeface="Jua"/>
                  <a:cs typeface="Jua"/>
                  <a:sym typeface="Jua"/>
                </a:rPr>
                <a:t>giáo</a:t>
              </a:r>
              <a:r>
                <a:rPr lang="en-US" sz="4000" b="1" dirty="0">
                  <a:solidFill>
                    <a:srgbClr val="242928"/>
                  </a:solidFill>
                  <a:latin typeface="Candara" panose="020E0502030303020204" pitchFamily="34" charset="0"/>
                  <a:ea typeface="Jua"/>
                  <a:cs typeface="Jua"/>
                  <a:sym typeface="Jua"/>
                </a:rPr>
                <a:t> </a:t>
              </a:r>
              <a:r>
                <a:rPr lang="en-US" sz="4000" b="1" dirty="0" err="1">
                  <a:solidFill>
                    <a:srgbClr val="242928"/>
                  </a:solidFill>
                  <a:latin typeface="Candara" panose="020E0502030303020204" pitchFamily="34" charset="0"/>
                  <a:ea typeface="Jua"/>
                  <a:cs typeface="Jua"/>
                  <a:sym typeface="Jua"/>
                </a:rPr>
                <a:t>viên</a:t>
              </a:r>
              <a:r>
                <a:rPr lang="en-US" sz="4000" b="1" dirty="0">
                  <a:solidFill>
                    <a:srgbClr val="242928"/>
                  </a:solidFill>
                  <a:latin typeface="Candara" panose="020E0502030303020204" pitchFamily="34" charset="0"/>
                  <a:ea typeface="Jua"/>
                  <a:cs typeface="Jua"/>
                  <a:sym typeface="Jua"/>
                </a:rPr>
                <a:t> – </a:t>
              </a:r>
              <a:r>
                <a:rPr lang="en-US" sz="4000" b="1" dirty="0" err="1">
                  <a:solidFill>
                    <a:srgbClr val="242928"/>
                  </a:solidFill>
                  <a:latin typeface="Candara" panose="020E0502030303020204" pitchFamily="34" charset="0"/>
                  <a:ea typeface="Jua"/>
                  <a:cs typeface="Jua"/>
                  <a:sym typeface="Jua"/>
                </a:rPr>
                <a:t>Lớp</a:t>
              </a:r>
              <a:r>
                <a:rPr lang="en-US" sz="4000" b="1" dirty="0">
                  <a:solidFill>
                    <a:srgbClr val="242928"/>
                  </a:solidFill>
                  <a:latin typeface="Candara" panose="020E0502030303020204" pitchFamily="34" charset="0"/>
                  <a:ea typeface="Jua"/>
                  <a:cs typeface="Jua"/>
                  <a:sym typeface="Jua"/>
                </a:rPr>
                <a:t> 1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01809" y="-1439053"/>
            <a:ext cx="18589809" cy="13756458"/>
          </a:xfrm>
          <a:custGeom>
            <a:avLst/>
            <a:gdLst/>
            <a:ahLst/>
            <a:cxnLst/>
            <a:rect l="l" t="t" r="r" b="b"/>
            <a:pathLst>
              <a:path w="18589809" h="13756458">
                <a:moveTo>
                  <a:pt x="0" y="0"/>
                </a:moveTo>
                <a:lnTo>
                  <a:pt x="18589809" y="0"/>
                </a:lnTo>
                <a:lnTo>
                  <a:pt x="18589809" y="13756459"/>
                </a:lnTo>
                <a:lnTo>
                  <a:pt x="0" y="1375645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AutoShape 3"/>
          <p:cNvSpPr/>
          <p:nvPr/>
        </p:nvSpPr>
        <p:spPr>
          <a:xfrm rot="-369785">
            <a:off x="1580275" y="2042048"/>
            <a:ext cx="5215572" cy="7736845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13" name="TextBox 19">
            <a:extLst>
              <a:ext uri="{FF2B5EF4-FFF2-40B4-BE49-F238E27FC236}">
                <a16:creationId xmlns:a16="http://schemas.microsoft.com/office/drawing/2014/main" id="{B69C7FFD-C812-4FD2-0D1D-84EF0E6DD327}"/>
              </a:ext>
            </a:extLst>
          </p:cNvPr>
          <p:cNvSpPr txBox="1"/>
          <p:nvPr/>
        </p:nvSpPr>
        <p:spPr>
          <a:xfrm>
            <a:off x="12573000" y="129760"/>
            <a:ext cx="6000559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400" b="1" dirty="0">
                <a:solidFill>
                  <a:srgbClr val="FF66FF"/>
                </a:solidFill>
                <a:sym typeface="Mango AC"/>
              </a:rPr>
              <a:t> </a:t>
            </a:r>
            <a:r>
              <a:rPr lang="en-US" sz="2400" b="1">
                <a:solidFill>
                  <a:srgbClr val="FF66FF"/>
                </a:solidFill>
                <a:sym typeface="Mango AC"/>
              </a:rPr>
              <a:t>BÀI 16</a:t>
            </a:r>
            <a:endParaRPr lang="en-US" sz="2400" b="1" dirty="0">
              <a:solidFill>
                <a:srgbClr val="FF66FF"/>
              </a:solidFill>
              <a:sym typeface="Mango AC"/>
            </a:endParaRPr>
          </a:p>
          <a:p>
            <a:pPr algn="ctr"/>
            <a:r>
              <a:rPr lang="en-US" sz="2400" b="1" dirty="0">
                <a:solidFill>
                  <a:srgbClr val="FF66FF"/>
                </a:solidFill>
                <a:sym typeface="Mango AC"/>
              </a:rPr>
              <a:t>KHÁM </a:t>
            </a:r>
            <a:r>
              <a:rPr lang="en-US" sz="2400" b="1">
                <a:solidFill>
                  <a:srgbClr val="FF66FF"/>
                </a:solidFill>
                <a:sym typeface="Mango AC"/>
              </a:rPr>
              <a:t>PHÁ MÀU SẮC</a:t>
            </a:r>
            <a:endParaRPr lang="en-US" sz="2400" b="1" dirty="0">
              <a:solidFill>
                <a:srgbClr val="FF66FF"/>
              </a:solidFill>
              <a:sym typeface="Mango AC"/>
            </a:endParaRPr>
          </a:p>
        </p:txBody>
      </p:sp>
      <p:pic>
        <p:nvPicPr>
          <p:cNvPr id="14" name="Picture 13" descr="A blue rectangle with yellow letters&#10;&#10;AI-generated content may be incorrect.">
            <a:extLst>
              <a:ext uri="{FF2B5EF4-FFF2-40B4-BE49-F238E27FC236}">
                <a16:creationId xmlns:a16="http://schemas.microsoft.com/office/drawing/2014/main" id="{0AAB886C-1D4F-A8ED-8CD0-E9EABA32CB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18298">
            <a:off x="321945" y="759858"/>
            <a:ext cx="5417815" cy="1572818"/>
          </a:xfrm>
          <a:prstGeom prst="rect">
            <a:avLst/>
          </a:prstGeom>
        </p:spPr>
      </p:pic>
      <p:sp>
        <p:nvSpPr>
          <p:cNvPr id="15" name="TextBox 19">
            <a:extLst>
              <a:ext uri="{FF2B5EF4-FFF2-40B4-BE49-F238E27FC236}">
                <a16:creationId xmlns:a16="http://schemas.microsoft.com/office/drawing/2014/main" id="{1F1A677F-8680-D168-3D01-27798200D9EE}"/>
              </a:ext>
            </a:extLst>
          </p:cNvPr>
          <p:cNvSpPr txBox="1"/>
          <p:nvPr/>
        </p:nvSpPr>
        <p:spPr>
          <a:xfrm>
            <a:off x="8658238" y="1840289"/>
            <a:ext cx="906780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800" b="1" dirty="0">
                <a:solidFill>
                  <a:srgbClr val="CC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Mango AC"/>
                <a:sym typeface="Mango AC"/>
              </a:rPr>
              <a:t>1</a:t>
            </a:r>
            <a:r>
              <a:rPr lang="en-US" sz="4800" b="1">
                <a:solidFill>
                  <a:srgbClr val="CC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Mango AC"/>
                <a:sym typeface="Mango AC"/>
              </a:rPr>
              <a:t>. Chọn đúng máu sắc phù hợp với trò ch</a:t>
            </a:r>
            <a:r>
              <a:rPr lang="vi-VN" sz="4800" b="1">
                <a:solidFill>
                  <a:srgbClr val="CC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Mango AC"/>
                <a:sym typeface="Mango AC"/>
              </a:rPr>
              <a:t>ơ</a:t>
            </a:r>
            <a:r>
              <a:rPr lang="en-US" sz="4800" b="1">
                <a:solidFill>
                  <a:srgbClr val="CC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Mango AC"/>
                <a:sym typeface="Mango AC"/>
              </a:rPr>
              <a:t>i Graph coloring</a:t>
            </a:r>
            <a:endParaRPr lang="en-US" sz="4800" b="1" dirty="0">
              <a:solidFill>
                <a:srgbClr val="CC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  <a:cs typeface="Mango AC"/>
              <a:sym typeface="Mango AC"/>
            </a:endParaRPr>
          </a:p>
        </p:txBody>
      </p:sp>
      <p:sp>
        <p:nvSpPr>
          <p:cNvPr id="7" name="Freeform 7"/>
          <p:cNvSpPr/>
          <p:nvPr/>
        </p:nvSpPr>
        <p:spPr>
          <a:xfrm rot="-64141">
            <a:off x="811337" y="6283789"/>
            <a:ext cx="1056955" cy="499651"/>
          </a:xfrm>
          <a:custGeom>
            <a:avLst/>
            <a:gdLst/>
            <a:ahLst/>
            <a:cxnLst/>
            <a:rect l="l" t="t" r="r" b="b"/>
            <a:pathLst>
              <a:path w="1056955" h="499651">
                <a:moveTo>
                  <a:pt x="0" y="0"/>
                </a:moveTo>
                <a:lnTo>
                  <a:pt x="1056954" y="0"/>
                </a:lnTo>
                <a:lnTo>
                  <a:pt x="1056954" y="499651"/>
                </a:lnTo>
                <a:lnTo>
                  <a:pt x="0" y="49965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-619510">
            <a:off x="1452921" y="8136250"/>
            <a:ext cx="1676107" cy="1752584"/>
          </a:xfrm>
          <a:custGeom>
            <a:avLst/>
            <a:gdLst/>
            <a:ahLst/>
            <a:cxnLst/>
            <a:rect l="l" t="t" r="r" b="b"/>
            <a:pathLst>
              <a:path w="1676107" h="1752584">
                <a:moveTo>
                  <a:pt x="0" y="0"/>
                </a:moveTo>
                <a:lnTo>
                  <a:pt x="1676107" y="0"/>
                </a:lnTo>
                <a:lnTo>
                  <a:pt x="1676107" y="1752584"/>
                </a:lnTo>
                <a:lnTo>
                  <a:pt x="0" y="175258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-64141">
            <a:off x="5810119" y="2495244"/>
            <a:ext cx="1747050" cy="1632697"/>
          </a:xfrm>
          <a:custGeom>
            <a:avLst/>
            <a:gdLst/>
            <a:ahLst/>
            <a:cxnLst/>
            <a:rect l="l" t="t" r="r" b="b"/>
            <a:pathLst>
              <a:path w="1747050" h="1632697">
                <a:moveTo>
                  <a:pt x="0" y="0"/>
                </a:moveTo>
                <a:lnTo>
                  <a:pt x="1747050" y="0"/>
                </a:lnTo>
                <a:lnTo>
                  <a:pt x="1747050" y="1632697"/>
                </a:lnTo>
                <a:lnTo>
                  <a:pt x="0" y="163269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-356650">
            <a:off x="5699151" y="8989249"/>
            <a:ext cx="2403380" cy="668577"/>
          </a:xfrm>
          <a:custGeom>
            <a:avLst/>
            <a:gdLst/>
            <a:ahLst/>
            <a:cxnLst/>
            <a:rect l="l" t="t" r="r" b="b"/>
            <a:pathLst>
              <a:path w="2403380" h="668577">
                <a:moveTo>
                  <a:pt x="0" y="0"/>
                </a:moveTo>
                <a:lnTo>
                  <a:pt x="2403380" y="0"/>
                </a:lnTo>
                <a:lnTo>
                  <a:pt x="2403380" y="668576"/>
                </a:lnTo>
                <a:lnTo>
                  <a:pt x="0" y="66857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B5CC777-D422-4087-BF75-FDAC69FB684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220443">
            <a:off x="2455759" y="3135607"/>
            <a:ext cx="3069422" cy="466182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906F0DA-E102-4DBD-B90D-D6E2850D744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677282" y="4474147"/>
            <a:ext cx="8236678" cy="2955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1985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16698304" y="-65330"/>
            <a:ext cx="1784759" cy="1867506"/>
          </a:xfrm>
          <a:custGeom>
            <a:avLst/>
            <a:gdLst/>
            <a:ahLst/>
            <a:cxnLst/>
            <a:rect l="l" t="t" r="r" b="b"/>
            <a:pathLst>
              <a:path w="2320987" h="2257687">
                <a:moveTo>
                  <a:pt x="0" y="0"/>
                </a:moveTo>
                <a:lnTo>
                  <a:pt x="2320987" y="0"/>
                </a:lnTo>
                <a:lnTo>
                  <a:pt x="2320987" y="2257687"/>
                </a:lnTo>
                <a:lnTo>
                  <a:pt x="0" y="225768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20" name="Picture 19" descr="A blue rectangle with yellow letters&#10;&#10;AI-generated content may be incorrect.">
            <a:extLst>
              <a:ext uri="{FF2B5EF4-FFF2-40B4-BE49-F238E27FC236}">
                <a16:creationId xmlns:a16="http://schemas.microsoft.com/office/drawing/2014/main" id="{5CCE73DC-4C61-F0B7-697D-7765300B575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063" y="250743"/>
            <a:ext cx="4529338" cy="1314889"/>
          </a:xfrm>
          <a:prstGeom prst="rect">
            <a:avLst/>
          </a:prstGeom>
        </p:spPr>
      </p:pic>
      <p:sp>
        <p:nvSpPr>
          <p:cNvPr id="16" name="TextBox 19">
            <a:extLst>
              <a:ext uri="{FF2B5EF4-FFF2-40B4-BE49-F238E27FC236}">
                <a16:creationId xmlns:a16="http://schemas.microsoft.com/office/drawing/2014/main" id="{A8BC1B78-DE97-46BE-A939-77A4B69CBB15}"/>
              </a:ext>
            </a:extLst>
          </p:cNvPr>
          <p:cNvSpPr txBox="1"/>
          <p:nvPr/>
        </p:nvSpPr>
        <p:spPr>
          <a:xfrm>
            <a:off x="12573000" y="129760"/>
            <a:ext cx="6000559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400" b="1" dirty="0">
                <a:solidFill>
                  <a:srgbClr val="FF66FF"/>
                </a:solidFill>
                <a:sym typeface="Mango AC"/>
              </a:rPr>
              <a:t> </a:t>
            </a:r>
            <a:r>
              <a:rPr lang="en-US" sz="2400" b="1">
                <a:solidFill>
                  <a:srgbClr val="FF66FF"/>
                </a:solidFill>
                <a:sym typeface="Mango AC"/>
              </a:rPr>
              <a:t>BÀI 16</a:t>
            </a:r>
            <a:endParaRPr lang="en-US" sz="2400" b="1" dirty="0">
              <a:solidFill>
                <a:srgbClr val="FF66FF"/>
              </a:solidFill>
              <a:sym typeface="Mango AC"/>
            </a:endParaRPr>
          </a:p>
          <a:p>
            <a:pPr algn="ctr"/>
            <a:r>
              <a:rPr lang="en-US" sz="2400" b="1" dirty="0">
                <a:solidFill>
                  <a:srgbClr val="FF66FF"/>
                </a:solidFill>
                <a:sym typeface="Mango AC"/>
              </a:rPr>
              <a:t>KHÁM </a:t>
            </a:r>
            <a:r>
              <a:rPr lang="en-US" sz="2400" b="1">
                <a:solidFill>
                  <a:srgbClr val="FF66FF"/>
                </a:solidFill>
                <a:sym typeface="Mango AC"/>
              </a:rPr>
              <a:t>PHÁ MÀU SẮC</a:t>
            </a:r>
            <a:endParaRPr lang="en-US" sz="2400" b="1" dirty="0">
              <a:solidFill>
                <a:srgbClr val="FF66FF"/>
              </a:solidFill>
              <a:sym typeface="Mango AC"/>
            </a:endParaRPr>
          </a:p>
        </p:txBody>
      </p:sp>
      <p:sp>
        <p:nvSpPr>
          <p:cNvPr id="17" name="TextBox 19">
            <a:extLst>
              <a:ext uri="{FF2B5EF4-FFF2-40B4-BE49-F238E27FC236}">
                <a16:creationId xmlns:a16="http://schemas.microsoft.com/office/drawing/2014/main" id="{C34DE479-987E-402F-9E44-6F48900BEE11}"/>
              </a:ext>
            </a:extLst>
          </p:cNvPr>
          <p:cNvSpPr txBox="1"/>
          <p:nvPr/>
        </p:nvSpPr>
        <p:spPr>
          <a:xfrm>
            <a:off x="5306079" y="191315"/>
            <a:ext cx="8257522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400" b="1" dirty="0">
                <a:solidFill>
                  <a:srgbClr val="CC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Mango AC"/>
                <a:sym typeface="Mango AC"/>
              </a:rPr>
              <a:t>1</a:t>
            </a:r>
            <a:r>
              <a:rPr lang="en-US" sz="4400" b="1">
                <a:solidFill>
                  <a:srgbClr val="CC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Mango AC"/>
                <a:sym typeface="Mango AC"/>
              </a:rPr>
              <a:t>. Chọn đúng máu sắc phù hợp với trò ch</a:t>
            </a:r>
            <a:r>
              <a:rPr lang="vi-VN" sz="4400" b="1">
                <a:solidFill>
                  <a:srgbClr val="CC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Mango AC"/>
                <a:sym typeface="Mango AC"/>
              </a:rPr>
              <a:t>ơ</a:t>
            </a:r>
            <a:r>
              <a:rPr lang="en-US" sz="4400" b="1">
                <a:solidFill>
                  <a:srgbClr val="CC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Mango AC"/>
                <a:sym typeface="Mango AC"/>
              </a:rPr>
              <a:t>i Graph coloring</a:t>
            </a:r>
            <a:endParaRPr lang="en-US" sz="4400" b="1" dirty="0">
              <a:solidFill>
                <a:srgbClr val="CC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  <a:cs typeface="Mango AC"/>
              <a:sym typeface="Mango AC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F37DBA7-B27F-4AF3-96FB-91533305E0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231" y="3396506"/>
            <a:ext cx="8154337" cy="505961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17E0618-B1E1-4F5B-ADBA-086FCCD391C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74869" y="3396506"/>
            <a:ext cx="8500841" cy="505961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B09B7F7-0D91-4A3A-90D2-E13AA259A57A}"/>
              </a:ext>
            </a:extLst>
          </p:cNvPr>
          <p:cNvSpPr txBox="1"/>
          <p:nvPr/>
        </p:nvSpPr>
        <p:spPr>
          <a:xfrm>
            <a:off x="1409700" y="2279688"/>
            <a:ext cx="662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B</a:t>
            </a:r>
            <a:r>
              <a:rPr lang="vi-VN" sz="360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ư</a:t>
            </a:r>
            <a:r>
              <a:rPr lang="en-US" sz="360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ớc 1: Chọn hình tròn cần tô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8D5522E-834F-4B7B-8EB9-192B14A22051}"/>
              </a:ext>
            </a:extLst>
          </p:cNvPr>
          <p:cNvSpPr txBox="1"/>
          <p:nvPr/>
        </p:nvSpPr>
        <p:spPr>
          <a:xfrm>
            <a:off x="10961283" y="2279688"/>
            <a:ext cx="5917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B</a:t>
            </a:r>
            <a:r>
              <a:rPr lang="vi-VN" sz="360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ư</a:t>
            </a:r>
            <a:r>
              <a:rPr lang="en-US" sz="360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ớc 2: Chọn màu muốn tô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4669B0B-18D2-4FD8-8AA4-3B45E9B5C50A}"/>
              </a:ext>
            </a:extLst>
          </p:cNvPr>
          <p:cNvSpPr txBox="1"/>
          <p:nvPr/>
        </p:nvSpPr>
        <p:spPr>
          <a:xfrm>
            <a:off x="676062" y="8603446"/>
            <a:ext cx="81255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Em có thể chọn bất cứ hình tròn nào mà em thích tô tr</a:t>
            </a:r>
            <a:r>
              <a:rPr lang="vi-VN" sz="36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ư</a:t>
            </a:r>
            <a:r>
              <a:rPr lang="en-US" sz="36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ớc.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7D77CE9-6A01-4C2D-A8AB-AC08F9AC9673}"/>
              </a:ext>
            </a:extLst>
          </p:cNvPr>
          <p:cNvSpPr txBox="1"/>
          <p:nvPr/>
        </p:nvSpPr>
        <p:spPr>
          <a:xfrm>
            <a:off x="9962536" y="8603446"/>
            <a:ext cx="81255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Em có thể chọn bất cứ màu nào mà em thích tô.</a:t>
            </a:r>
          </a:p>
        </p:txBody>
      </p:sp>
    </p:spTree>
    <p:extLst>
      <p:ext uri="{BB962C8B-B14F-4D97-AF65-F5344CB8AC3E}">
        <p14:creationId xmlns:p14="http://schemas.microsoft.com/office/powerpoint/2010/main" val="5513857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8888" b="-3888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16698304" y="-65330"/>
            <a:ext cx="1784759" cy="1867506"/>
          </a:xfrm>
          <a:custGeom>
            <a:avLst/>
            <a:gdLst/>
            <a:ahLst/>
            <a:cxnLst/>
            <a:rect l="l" t="t" r="r" b="b"/>
            <a:pathLst>
              <a:path w="2320987" h="2257687">
                <a:moveTo>
                  <a:pt x="0" y="0"/>
                </a:moveTo>
                <a:lnTo>
                  <a:pt x="2320987" y="0"/>
                </a:lnTo>
                <a:lnTo>
                  <a:pt x="2320987" y="2257687"/>
                </a:lnTo>
                <a:lnTo>
                  <a:pt x="0" y="225768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20" name="Picture 19" descr="A blue rectangle with yellow letters&#10;&#10;AI-generated content may be incorrect.">
            <a:extLst>
              <a:ext uri="{FF2B5EF4-FFF2-40B4-BE49-F238E27FC236}">
                <a16:creationId xmlns:a16="http://schemas.microsoft.com/office/drawing/2014/main" id="{5CCE73DC-4C61-F0B7-697D-7765300B575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063" y="250743"/>
            <a:ext cx="4529338" cy="1314889"/>
          </a:xfrm>
          <a:prstGeom prst="rect">
            <a:avLst/>
          </a:prstGeom>
        </p:spPr>
      </p:pic>
      <p:sp>
        <p:nvSpPr>
          <p:cNvPr id="16" name="TextBox 19">
            <a:extLst>
              <a:ext uri="{FF2B5EF4-FFF2-40B4-BE49-F238E27FC236}">
                <a16:creationId xmlns:a16="http://schemas.microsoft.com/office/drawing/2014/main" id="{A8BC1B78-DE97-46BE-A939-77A4B69CBB15}"/>
              </a:ext>
            </a:extLst>
          </p:cNvPr>
          <p:cNvSpPr txBox="1"/>
          <p:nvPr/>
        </p:nvSpPr>
        <p:spPr>
          <a:xfrm>
            <a:off x="12573000" y="129760"/>
            <a:ext cx="6000559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400" b="1" dirty="0">
                <a:solidFill>
                  <a:srgbClr val="FF66FF"/>
                </a:solidFill>
                <a:sym typeface="Mango AC"/>
              </a:rPr>
              <a:t> </a:t>
            </a:r>
            <a:r>
              <a:rPr lang="en-US" sz="2400" b="1">
                <a:solidFill>
                  <a:srgbClr val="FF66FF"/>
                </a:solidFill>
                <a:sym typeface="Mango AC"/>
              </a:rPr>
              <a:t>BÀI 16</a:t>
            </a:r>
            <a:endParaRPr lang="en-US" sz="2400" b="1" dirty="0">
              <a:solidFill>
                <a:srgbClr val="FF66FF"/>
              </a:solidFill>
              <a:sym typeface="Mango AC"/>
            </a:endParaRPr>
          </a:p>
          <a:p>
            <a:pPr algn="ctr"/>
            <a:r>
              <a:rPr lang="en-US" sz="2400" b="1" dirty="0">
                <a:solidFill>
                  <a:srgbClr val="FF66FF"/>
                </a:solidFill>
                <a:sym typeface="Mango AC"/>
              </a:rPr>
              <a:t>KHÁM </a:t>
            </a:r>
            <a:r>
              <a:rPr lang="en-US" sz="2400" b="1">
                <a:solidFill>
                  <a:srgbClr val="FF66FF"/>
                </a:solidFill>
                <a:sym typeface="Mango AC"/>
              </a:rPr>
              <a:t>PHÁ MÀU SẮC</a:t>
            </a:r>
            <a:endParaRPr lang="en-US" sz="2400" b="1" dirty="0">
              <a:solidFill>
                <a:srgbClr val="FF66FF"/>
              </a:solidFill>
              <a:sym typeface="Mango AC"/>
            </a:endParaRPr>
          </a:p>
        </p:txBody>
      </p:sp>
      <p:sp>
        <p:nvSpPr>
          <p:cNvPr id="17" name="TextBox 19">
            <a:extLst>
              <a:ext uri="{FF2B5EF4-FFF2-40B4-BE49-F238E27FC236}">
                <a16:creationId xmlns:a16="http://schemas.microsoft.com/office/drawing/2014/main" id="{C34DE479-987E-402F-9E44-6F48900BEE11}"/>
              </a:ext>
            </a:extLst>
          </p:cNvPr>
          <p:cNvSpPr txBox="1"/>
          <p:nvPr/>
        </p:nvSpPr>
        <p:spPr>
          <a:xfrm>
            <a:off x="5306079" y="191315"/>
            <a:ext cx="8257522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400" b="1" dirty="0">
                <a:solidFill>
                  <a:srgbClr val="CC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Mango AC"/>
                <a:sym typeface="Mango AC"/>
              </a:rPr>
              <a:t>1</a:t>
            </a:r>
            <a:r>
              <a:rPr lang="en-US" sz="4400" b="1">
                <a:solidFill>
                  <a:srgbClr val="CC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Mango AC"/>
                <a:sym typeface="Mango AC"/>
              </a:rPr>
              <a:t>. Chọn đúng máu sắc phù hợp với trò ch</a:t>
            </a:r>
            <a:r>
              <a:rPr lang="vi-VN" sz="4400" b="1">
                <a:solidFill>
                  <a:srgbClr val="CC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Mango AC"/>
                <a:sym typeface="Mango AC"/>
              </a:rPr>
              <a:t>ơ</a:t>
            </a:r>
            <a:r>
              <a:rPr lang="en-US" sz="4400" b="1">
                <a:solidFill>
                  <a:srgbClr val="CC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Mango AC"/>
                <a:sym typeface="Mango AC"/>
              </a:rPr>
              <a:t>i Graph coloring</a:t>
            </a:r>
            <a:endParaRPr lang="en-US" sz="4400" b="1" dirty="0">
              <a:solidFill>
                <a:srgbClr val="CC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  <a:cs typeface="Mango AC"/>
              <a:sym typeface="Mango AC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17E0618-B1E1-4F5B-ADBA-086FCCD391C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800" y="3396506"/>
            <a:ext cx="8500841" cy="505961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8D5522E-834F-4B7B-8EB9-192B14A22051}"/>
              </a:ext>
            </a:extLst>
          </p:cNvPr>
          <p:cNvSpPr txBox="1"/>
          <p:nvPr/>
        </p:nvSpPr>
        <p:spPr>
          <a:xfrm>
            <a:off x="1491214" y="2279688"/>
            <a:ext cx="5917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B</a:t>
            </a:r>
            <a:r>
              <a:rPr lang="vi-VN" sz="360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ư</a:t>
            </a:r>
            <a:r>
              <a:rPr lang="en-US" sz="360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ớc 2: Chọn màu muốn tô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7D77CE9-6A01-4C2D-A8AB-AC08F9AC9673}"/>
              </a:ext>
            </a:extLst>
          </p:cNvPr>
          <p:cNvSpPr txBox="1"/>
          <p:nvPr/>
        </p:nvSpPr>
        <p:spPr>
          <a:xfrm>
            <a:off x="492467" y="8603446"/>
            <a:ext cx="81255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Em có thể chọn bất cứ màu nào mà em thích tô.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EA00B0-6BE8-485D-8B35-C74852AD5CA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48170" y="3400624"/>
            <a:ext cx="7830862" cy="505961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E98F8BD-3DAB-4BA4-B489-610616CB6C43}"/>
              </a:ext>
            </a:extLst>
          </p:cNvPr>
          <p:cNvSpPr txBox="1"/>
          <p:nvPr/>
        </p:nvSpPr>
        <p:spPr>
          <a:xfrm>
            <a:off x="9648171" y="2279688"/>
            <a:ext cx="76492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B</a:t>
            </a:r>
            <a:r>
              <a:rPr lang="vi-VN" sz="360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ư</a:t>
            </a:r>
            <a:r>
              <a:rPr lang="en-US" sz="360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ớc 3: Chọn hình tròn tiếp theo em muốn tô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D6F85F0-5633-4579-B8FD-52C2D6EB8D08}"/>
              </a:ext>
            </a:extLst>
          </p:cNvPr>
          <p:cNvSpPr txBox="1"/>
          <p:nvPr/>
        </p:nvSpPr>
        <p:spPr>
          <a:xfrm>
            <a:off x="9492658" y="8603446"/>
            <a:ext cx="81255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Em cần chọn một màu bất kì không giống màu của hình tròn nằm bên cạnh.</a:t>
            </a:r>
          </a:p>
        </p:txBody>
      </p:sp>
    </p:spTree>
    <p:extLst>
      <p:ext uri="{BB962C8B-B14F-4D97-AF65-F5344CB8AC3E}">
        <p14:creationId xmlns:p14="http://schemas.microsoft.com/office/powerpoint/2010/main" val="12960870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2">
            <a:extLst>
              <a:ext uri="{FF2B5EF4-FFF2-40B4-BE49-F238E27FC236}">
                <a16:creationId xmlns:a16="http://schemas.microsoft.com/office/drawing/2014/main" id="{A4E71512-B13E-4108-9ED6-CB9E013B39A1}"/>
              </a:ext>
            </a:extLst>
          </p:cNvPr>
          <p:cNvSpPr/>
          <p:nvPr/>
        </p:nvSpPr>
        <p:spPr>
          <a:xfrm>
            <a:off x="-301809" y="-1439053"/>
            <a:ext cx="18589809" cy="13756458"/>
          </a:xfrm>
          <a:custGeom>
            <a:avLst/>
            <a:gdLst/>
            <a:ahLst/>
            <a:cxnLst/>
            <a:rect l="l" t="t" r="r" b="b"/>
            <a:pathLst>
              <a:path w="18589809" h="13756458">
                <a:moveTo>
                  <a:pt x="0" y="0"/>
                </a:moveTo>
                <a:lnTo>
                  <a:pt x="18589809" y="0"/>
                </a:lnTo>
                <a:lnTo>
                  <a:pt x="18589809" y="13756459"/>
                </a:lnTo>
                <a:lnTo>
                  <a:pt x="0" y="1375645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grayscl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8472717" y="1975473"/>
            <a:ext cx="8200566" cy="1477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ango AC"/>
                <a:sym typeface="Mango AC"/>
              </a:rPr>
              <a:t>2</a:t>
            </a: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ango AC"/>
                <a:sym typeface="Mango AC"/>
              </a:rPr>
              <a:t>. Chọn điểm khác nhau v</a:t>
            </a:r>
            <a:r>
              <a:rPr lang="en-US" sz="4800" b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Mango AC"/>
                <a:sym typeface="Mango AC"/>
              </a:rPr>
              <a:t>ới trò ch</a:t>
            </a:r>
            <a:r>
              <a:rPr lang="vi-VN" sz="4800" b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Mango AC"/>
                <a:sym typeface="Mango AC"/>
              </a:rPr>
              <a:t>ơ</a:t>
            </a:r>
            <a:r>
              <a:rPr lang="en-US" sz="4800" b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Mango AC"/>
                <a:sym typeface="Mango AC"/>
              </a:rPr>
              <a:t>i Photo Hunter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Mango AC"/>
              <a:sym typeface="Mango AC"/>
            </a:endParaRPr>
          </a:p>
        </p:txBody>
      </p:sp>
      <p:pic>
        <p:nvPicPr>
          <p:cNvPr id="19" name="Picture 18" descr="A blue rectangle with yellow letters&#10;&#10;AI-generated content may be incorrect.">
            <a:extLst>
              <a:ext uri="{FF2B5EF4-FFF2-40B4-BE49-F238E27FC236}">
                <a16:creationId xmlns:a16="http://schemas.microsoft.com/office/drawing/2014/main" id="{C038949B-FE90-B5E0-3A9F-35EA4ACD99C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56" y="223658"/>
            <a:ext cx="4529338" cy="1314889"/>
          </a:xfrm>
          <a:prstGeom prst="rect">
            <a:avLst/>
          </a:prstGeom>
        </p:spPr>
      </p:pic>
      <p:sp>
        <p:nvSpPr>
          <p:cNvPr id="10" name="Freeform 10"/>
          <p:cNvSpPr/>
          <p:nvPr/>
        </p:nvSpPr>
        <p:spPr>
          <a:xfrm rot="-79211">
            <a:off x="4012675" y="1797174"/>
            <a:ext cx="1871856" cy="1759545"/>
          </a:xfrm>
          <a:custGeom>
            <a:avLst/>
            <a:gdLst/>
            <a:ahLst/>
            <a:cxnLst/>
            <a:rect l="l" t="t" r="r" b="b"/>
            <a:pathLst>
              <a:path w="1871856" h="1759545">
                <a:moveTo>
                  <a:pt x="0" y="0"/>
                </a:moveTo>
                <a:lnTo>
                  <a:pt x="1871856" y="0"/>
                </a:lnTo>
                <a:lnTo>
                  <a:pt x="1871856" y="1759544"/>
                </a:lnTo>
                <a:lnTo>
                  <a:pt x="0" y="175954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9">
            <a:extLst>
              <a:ext uri="{FF2B5EF4-FFF2-40B4-BE49-F238E27FC236}">
                <a16:creationId xmlns:a16="http://schemas.microsoft.com/office/drawing/2014/main" id="{CE06F1AF-FCB3-4258-8BDD-418EC8744C35}"/>
              </a:ext>
            </a:extLst>
          </p:cNvPr>
          <p:cNvSpPr txBox="1"/>
          <p:nvPr/>
        </p:nvSpPr>
        <p:spPr>
          <a:xfrm>
            <a:off x="12573000" y="129760"/>
            <a:ext cx="6000559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400" b="1" dirty="0">
                <a:solidFill>
                  <a:srgbClr val="FF66FF"/>
                </a:solidFill>
                <a:sym typeface="Mango AC"/>
              </a:rPr>
              <a:t> </a:t>
            </a:r>
            <a:r>
              <a:rPr lang="en-US" sz="2400" b="1">
                <a:solidFill>
                  <a:srgbClr val="FF66FF"/>
                </a:solidFill>
                <a:sym typeface="Mango AC"/>
              </a:rPr>
              <a:t>BÀI 16</a:t>
            </a:r>
            <a:endParaRPr lang="en-US" sz="2400" b="1" dirty="0">
              <a:solidFill>
                <a:srgbClr val="FF66FF"/>
              </a:solidFill>
              <a:sym typeface="Mango AC"/>
            </a:endParaRPr>
          </a:p>
          <a:p>
            <a:pPr algn="ctr"/>
            <a:r>
              <a:rPr lang="en-US" sz="2400" b="1" dirty="0">
                <a:solidFill>
                  <a:srgbClr val="FF66FF"/>
                </a:solidFill>
                <a:sym typeface="Mango AC"/>
              </a:rPr>
              <a:t>KHÁM </a:t>
            </a:r>
            <a:r>
              <a:rPr lang="en-US" sz="2400" b="1">
                <a:solidFill>
                  <a:srgbClr val="FF66FF"/>
                </a:solidFill>
                <a:sym typeface="Mango AC"/>
              </a:rPr>
              <a:t>PHÁ MÀU SẮC</a:t>
            </a:r>
            <a:endParaRPr lang="en-US" sz="2400" b="1" dirty="0">
              <a:solidFill>
                <a:srgbClr val="FF66FF"/>
              </a:solidFill>
              <a:sym typeface="Mango AC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1C92B-03FA-401D-BA0B-6945560969B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959282">
            <a:off x="2381198" y="2802272"/>
            <a:ext cx="3202679" cy="4921764"/>
          </a:xfrm>
          <a:prstGeom prst="rect">
            <a:avLst/>
          </a:prstGeom>
        </p:spPr>
      </p:pic>
      <p:sp>
        <p:nvSpPr>
          <p:cNvPr id="11" name="Freeform 11"/>
          <p:cNvSpPr/>
          <p:nvPr/>
        </p:nvSpPr>
        <p:spPr>
          <a:xfrm rot="-19211">
            <a:off x="4429833" y="7117841"/>
            <a:ext cx="1356692" cy="1389536"/>
          </a:xfrm>
          <a:custGeom>
            <a:avLst/>
            <a:gdLst/>
            <a:ahLst/>
            <a:cxnLst/>
            <a:rect l="l" t="t" r="r" b="b"/>
            <a:pathLst>
              <a:path w="1356692" h="1389536">
                <a:moveTo>
                  <a:pt x="0" y="0"/>
                </a:moveTo>
                <a:lnTo>
                  <a:pt x="1356692" y="0"/>
                </a:lnTo>
                <a:lnTo>
                  <a:pt x="1356692" y="1389536"/>
                </a:lnTo>
                <a:lnTo>
                  <a:pt x="0" y="138953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-79211">
            <a:off x="12040" y="6284952"/>
            <a:ext cx="2266133" cy="1071263"/>
          </a:xfrm>
          <a:custGeom>
            <a:avLst/>
            <a:gdLst/>
            <a:ahLst/>
            <a:cxnLst/>
            <a:rect l="l" t="t" r="r" b="b"/>
            <a:pathLst>
              <a:path w="2266133" h="1071263">
                <a:moveTo>
                  <a:pt x="0" y="0"/>
                </a:moveTo>
                <a:lnTo>
                  <a:pt x="2266133" y="0"/>
                </a:lnTo>
                <a:lnTo>
                  <a:pt x="2266133" y="1071263"/>
                </a:lnTo>
                <a:lnTo>
                  <a:pt x="0" y="107126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3F3BAEA-7548-4461-BCAE-4AE84679BEC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21337" y="5004002"/>
            <a:ext cx="9406214" cy="3367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4203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2">
            <a:extLst>
              <a:ext uri="{FF2B5EF4-FFF2-40B4-BE49-F238E27FC236}">
                <a16:creationId xmlns:a16="http://schemas.microsoft.com/office/drawing/2014/main" id="{A4E71512-B13E-4108-9ED6-CB9E013B39A1}"/>
              </a:ext>
            </a:extLst>
          </p:cNvPr>
          <p:cNvSpPr/>
          <p:nvPr/>
        </p:nvSpPr>
        <p:spPr>
          <a:xfrm>
            <a:off x="-301809" y="-1439053"/>
            <a:ext cx="18589809" cy="13756458"/>
          </a:xfrm>
          <a:custGeom>
            <a:avLst/>
            <a:gdLst/>
            <a:ahLst/>
            <a:cxnLst/>
            <a:rect l="l" t="t" r="r" b="b"/>
            <a:pathLst>
              <a:path w="18589809" h="13756458">
                <a:moveTo>
                  <a:pt x="0" y="0"/>
                </a:moveTo>
                <a:lnTo>
                  <a:pt x="18589809" y="0"/>
                </a:lnTo>
                <a:lnTo>
                  <a:pt x="18589809" y="13756459"/>
                </a:lnTo>
                <a:lnTo>
                  <a:pt x="0" y="1375645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grayscl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5343800" y="420438"/>
            <a:ext cx="8200566" cy="1477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ango AC"/>
                <a:sym typeface="Mango AC"/>
              </a:rPr>
              <a:t>2</a:t>
            </a: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Mango AC"/>
                <a:sym typeface="Mango AC"/>
              </a:rPr>
              <a:t>. Chọn điểm khác nhau v</a:t>
            </a:r>
            <a:r>
              <a:rPr lang="en-US" sz="4800" b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Mango AC"/>
                <a:sym typeface="Mango AC"/>
              </a:rPr>
              <a:t>ới trò ch</a:t>
            </a:r>
            <a:r>
              <a:rPr lang="vi-VN" sz="4800" b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Mango AC"/>
                <a:sym typeface="Mango AC"/>
              </a:rPr>
              <a:t>ơ</a:t>
            </a:r>
            <a:r>
              <a:rPr lang="en-US" sz="4800" b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Mango AC"/>
                <a:sym typeface="Mango AC"/>
              </a:rPr>
              <a:t>i Photo Hunter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Mango AC"/>
              <a:sym typeface="Mango AC"/>
            </a:endParaRPr>
          </a:p>
        </p:txBody>
      </p:sp>
      <p:pic>
        <p:nvPicPr>
          <p:cNvPr id="19" name="Picture 18" descr="A blue rectangle with yellow letters&#10;&#10;AI-generated content may be incorrect.">
            <a:extLst>
              <a:ext uri="{FF2B5EF4-FFF2-40B4-BE49-F238E27FC236}">
                <a16:creationId xmlns:a16="http://schemas.microsoft.com/office/drawing/2014/main" id="{C038949B-FE90-B5E0-3A9F-35EA4ACD99C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56" y="223658"/>
            <a:ext cx="4529338" cy="1314889"/>
          </a:xfrm>
          <a:prstGeom prst="rect">
            <a:avLst/>
          </a:prstGeom>
        </p:spPr>
      </p:pic>
      <p:sp>
        <p:nvSpPr>
          <p:cNvPr id="10" name="Freeform 10"/>
          <p:cNvSpPr/>
          <p:nvPr/>
        </p:nvSpPr>
        <p:spPr>
          <a:xfrm rot="-79211">
            <a:off x="16408657" y="441768"/>
            <a:ext cx="1871856" cy="1759545"/>
          </a:xfrm>
          <a:custGeom>
            <a:avLst/>
            <a:gdLst/>
            <a:ahLst/>
            <a:cxnLst/>
            <a:rect l="l" t="t" r="r" b="b"/>
            <a:pathLst>
              <a:path w="1871856" h="1759545">
                <a:moveTo>
                  <a:pt x="0" y="0"/>
                </a:moveTo>
                <a:lnTo>
                  <a:pt x="1871856" y="0"/>
                </a:lnTo>
                <a:lnTo>
                  <a:pt x="1871856" y="1759544"/>
                </a:lnTo>
                <a:lnTo>
                  <a:pt x="0" y="175954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9">
            <a:extLst>
              <a:ext uri="{FF2B5EF4-FFF2-40B4-BE49-F238E27FC236}">
                <a16:creationId xmlns:a16="http://schemas.microsoft.com/office/drawing/2014/main" id="{CE06F1AF-FCB3-4258-8BDD-418EC8744C35}"/>
              </a:ext>
            </a:extLst>
          </p:cNvPr>
          <p:cNvSpPr txBox="1"/>
          <p:nvPr/>
        </p:nvSpPr>
        <p:spPr>
          <a:xfrm>
            <a:off x="12573000" y="129760"/>
            <a:ext cx="6000559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400" b="1" dirty="0">
                <a:solidFill>
                  <a:srgbClr val="FF66FF"/>
                </a:solidFill>
                <a:sym typeface="Mango AC"/>
              </a:rPr>
              <a:t> </a:t>
            </a:r>
            <a:r>
              <a:rPr lang="en-US" sz="2400" b="1">
                <a:solidFill>
                  <a:srgbClr val="FF66FF"/>
                </a:solidFill>
                <a:sym typeface="Mango AC"/>
              </a:rPr>
              <a:t>BÀI 16</a:t>
            </a:r>
            <a:endParaRPr lang="en-US" sz="2400" b="1" dirty="0">
              <a:solidFill>
                <a:srgbClr val="FF66FF"/>
              </a:solidFill>
              <a:sym typeface="Mango AC"/>
            </a:endParaRPr>
          </a:p>
          <a:p>
            <a:pPr algn="ctr"/>
            <a:r>
              <a:rPr lang="en-US" sz="2400" b="1" dirty="0">
                <a:solidFill>
                  <a:srgbClr val="FF66FF"/>
                </a:solidFill>
                <a:sym typeface="Mango AC"/>
              </a:rPr>
              <a:t>KHÁM </a:t>
            </a:r>
            <a:r>
              <a:rPr lang="en-US" sz="2400" b="1">
                <a:solidFill>
                  <a:srgbClr val="FF66FF"/>
                </a:solidFill>
                <a:sym typeface="Mango AC"/>
              </a:rPr>
              <a:t>PHÁ MÀU SẮC</a:t>
            </a:r>
            <a:endParaRPr lang="en-US" sz="2400" b="1" dirty="0">
              <a:solidFill>
                <a:srgbClr val="FF66FF"/>
              </a:solidFill>
              <a:sym typeface="Mango AC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8595B55-0717-4379-9B55-BB38F2D3DDB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3523" t="-372" r="12995" b="23345"/>
          <a:stretch/>
        </p:blipFill>
        <p:spPr>
          <a:xfrm>
            <a:off x="2438400" y="2094298"/>
            <a:ext cx="13411200" cy="7969044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F85E40E-E2B4-4343-9688-8A02DE50EC57}"/>
              </a:ext>
            </a:extLst>
          </p:cNvPr>
          <p:cNvCxnSpPr>
            <a:cxnSpLocks/>
          </p:cNvCxnSpPr>
          <p:nvPr/>
        </p:nvCxnSpPr>
        <p:spPr>
          <a:xfrm flipH="1" flipV="1">
            <a:off x="3691368" y="4076700"/>
            <a:ext cx="1054726" cy="261784"/>
          </a:xfrm>
          <a:prstGeom prst="straightConnector1">
            <a:avLst/>
          </a:prstGeom>
          <a:ln w="254000">
            <a:solidFill>
              <a:schemeClr val="bg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8307754-128B-4A4D-83C4-6EBADDFC71C0}"/>
              </a:ext>
            </a:extLst>
          </p:cNvPr>
          <p:cNvCxnSpPr>
            <a:cxnSpLocks/>
          </p:cNvCxnSpPr>
          <p:nvPr/>
        </p:nvCxnSpPr>
        <p:spPr>
          <a:xfrm flipV="1">
            <a:off x="9829800" y="8953500"/>
            <a:ext cx="1295400" cy="533400"/>
          </a:xfrm>
          <a:prstGeom prst="straightConnector1">
            <a:avLst/>
          </a:prstGeom>
          <a:ln w="254000">
            <a:solidFill>
              <a:schemeClr val="bg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59218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143589">
            <a:off x="10041789" y="422935"/>
            <a:ext cx="2101296" cy="3622925"/>
          </a:xfrm>
          <a:custGeom>
            <a:avLst/>
            <a:gdLst/>
            <a:ahLst/>
            <a:cxnLst/>
            <a:rect l="l" t="t" r="r" b="b"/>
            <a:pathLst>
              <a:path w="2101296" h="3622925">
                <a:moveTo>
                  <a:pt x="0" y="0"/>
                </a:moveTo>
                <a:lnTo>
                  <a:pt x="2101297" y="0"/>
                </a:lnTo>
                <a:lnTo>
                  <a:pt x="2101297" y="3622925"/>
                </a:lnTo>
                <a:lnTo>
                  <a:pt x="0" y="36229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2"/>
          <p:cNvSpPr txBox="1"/>
          <p:nvPr/>
        </p:nvSpPr>
        <p:spPr>
          <a:xfrm>
            <a:off x="0" y="1759884"/>
            <a:ext cx="9818556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600" b="1">
                <a:solidFill>
                  <a:srgbClr val="FF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sym typeface="Mango AC"/>
              </a:rPr>
              <a:t>1. Pha trộn màu sắc với</a:t>
            </a:r>
          </a:p>
          <a:p>
            <a:pPr algn="ctr"/>
            <a:r>
              <a:rPr lang="en-US" sz="6600" b="1">
                <a:solidFill>
                  <a:srgbClr val="FF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sym typeface="Mango AC"/>
              </a:rPr>
              <a:t>Mixing paint colors</a:t>
            </a:r>
            <a:endParaRPr lang="en-US" sz="6600" b="1" dirty="0">
              <a:solidFill>
                <a:srgbClr val="FF66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  <a:sym typeface="Mango AC"/>
            </a:endParaRPr>
          </a:p>
        </p:txBody>
      </p:sp>
      <p:sp>
        <p:nvSpPr>
          <p:cNvPr id="3" name="AutoShape 3"/>
          <p:cNvSpPr/>
          <p:nvPr/>
        </p:nvSpPr>
        <p:spPr>
          <a:xfrm rot="264065">
            <a:off x="11334517" y="2136175"/>
            <a:ext cx="4185954" cy="6046767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7" name="Picture 16" descr="A blue sign with yellow letters&#10;&#10;AI-generated content may be incorrect.">
            <a:extLst>
              <a:ext uri="{FF2B5EF4-FFF2-40B4-BE49-F238E27FC236}">
                <a16:creationId xmlns:a16="http://schemas.microsoft.com/office/drawing/2014/main" id="{923431E4-1F23-3E01-00FF-59D78994EF3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22" y="114300"/>
            <a:ext cx="4494879" cy="1355111"/>
          </a:xfrm>
          <a:prstGeom prst="rect">
            <a:avLst/>
          </a:prstGeom>
        </p:spPr>
      </p:pic>
      <p:sp>
        <p:nvSpPr>
          <p:cNvPr id="8" name="Freeform 8"/>
          <p:cNvSpPr/>
          <p:nvPr/>
        </p:nvSpPr>
        <p:spPr>
          <a:xfrm rot="203589">
            <a:off x="14140814" y="7177812"/>
            <a:ext cx="2118192" cy="2169471"/>
          </a:xfrm>
          <a:custGeom>
            <a:avLst/>
            <a:gdLst/>
            <a:ahLst/>
            <a:cxnLst/>
            <a:rect l="l" t="t" r="r" b="b"/>
            <a:pathLst>
              <a:path w="2118192" h="2169471">
                <a:moveTo>
                  <a:pt x="0" y="0"/>
                </a:moveTo>
                <a:lnTo>
                  <a:pt x="2118192" y="0"/>
                </a:lnTo>
                <a:lnTo>
                  <a:pt x="2118192" y="2169471"/>
                </a:lnTo>
                <a:lnTo>
                  <a:pt x="0" y="216947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6"/>
          <p:cNvSpPr/>
          <p:nvPr/>
        </p:nvSpPr>
        <p:spPr>
          <a:xfrm rot="143589">
            <a:off x="14908252" y="1595967"/>
            <a:ext cx="1676107" cy="1752584"/>
          </a:xfrm>
          <a:custGeom>
            <a:avLst/>
            <a:gdLst/>
            <a:ahLst/>
            <a:cxnLst/>
            <a:rect l="l" t="t" r="r" b="b"/>
            <a:pathLst>
              <a:path w="1676107" h="1752584">
                <a:moveTo>
                  <a:pt x="0" y="0"/>
                </a:moveTo>
                <a:lnTo>
                  <a:pt x="1676108" y="0"/>
                </a:lnTo>
                <a:lnTo>
                  <a:pt x="1676108" y="1752584"/>
                </a:lnTo>
                <a:lnTo>
                  <a:pt x="0" y="175258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reeform 5"/>
          <p:cNvSpPr/>
          <p:nvPr/>
        </p:nvSpPr>
        <p:spPr>
          <a:xfrm rot="-8307502">
            <a:off x="9959780" y="6959671"/>
            <a:ext cx="1885427" cy="1693456"/>
          </a:xfrm>
          <a:custGeom>
            <a:avLst/>
            <a:gdLst/>
            <a:ahLst/>
            <a:cxnLst/>
            <a:rect l="l" t="t" r="r" b="b"/>
            <a:pathLst>
              <a:path w="1885427" h="1693456">
                <a:moveTo>
                  <a:pt x="0" y="0"/>
                </a:moveTo>
                <a:lnTo>
                  <a:pt x="1885427" y="0"/>
                </a:lnTo>
                <a:lnTo>
                  <a:pt x="1885427" y="1693456"/>
                </a:lnTo>
                <a:lnTo>
                  <a:pt x="0" y="169345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9">
            <a:extLst>
              <a:ext uri="{FF2B5EF4-FFF2-40B4-BE49-F238E27FC236}">
                <a16:creationId xmlns:a16="http://schemas.microsoft.com/office/drawing/2014/main" id="{F9A92D8B-4AD1-4E54-8FFF-9769806F5400}"/>
              </a:ext>
            </a:extLst>
          </p:cNvPr>
          <p:cNvSpPr txBox="1"/>
          <p:nvPr/>
        </p:nvSpPr>
        <p:spPr>
          <a:xfrm>
            <a:off x="12573000" y="129760"/>
            <a:ext cx="6000559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400" b="1" dirty="0">
                <a:solidFill>
                  <a:srgbClr val="FF66FF"/>
                </a:solidFill>
                <a:sym typeface="Mango AC"/>
              </a:rPr>
              <a:t> </a:t>
            </a:r>
            <a:r>
              <a:rPr lang="en-US" sz="2400" b="1">
                <a:solidFill>
                  <a:srgbClr val="FF66FF"/>
                </a:solidFill>
                <a:sym typeface="Mango AC"/>
              </a:rPr>
              <a:t>BÀI 16</a:t>
            </a:r>
            <a:endParaRPr lang="en-US" sz="2400" b="1" dirty="0">
              <a:solidFill>
                <a:srgbClr val="FF66FF"/>
              </a:solidFill>
              <a:sym typeface="Mango AC"/>
            </a:endParaRPr>
          </a:p>
          <a:p>
            <a:pPr algn="ctr"/>
            <a:r>
              <a:rPr lang="en-US" sz="2400" b="1" dirty="0">
                <a:solidFill>
                  <a:srgbClr val="FF66FF"/>
                </a:solidFill>
                <a:sym typeface="Mango AC"/>
              </a:rPr>
              <a:t>KHÁM </a:t>
            </a:r>
            <a:r>
              <a:rPr lang="en-US" sz="2400" b="1">
                <a:solidFill>
                  <a:srgbClr val="FF66FF"/>
                </a:solidFill>
                <a:sym typeface="Mango AC"/>
              </a:rPr>
              <a:t>PHÁ MÀU SẮC</a:t>
            </a:r>
            <a:endParaRPr lang="en-US" sz="2400" b="1" dirty="0">
              <a:solidFill>
                <a:srgbClr val="FF66FF"/>
              </a:solidFill>
              <a:sym typeface="Mango AC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FF0B759-F535-4099-967E-8B4BE7C6FFF4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r="11715"/>
          <a:stretch/>
        </p:blipFill>
        <p:spPr>
          <a:xfrm>
            <a:off x="939468" y="4838700"/>
            <a:ext cx="10270629" cy="20179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4D9E088-6E8A-426A-BE1C-9194944181A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195971">
            <a:off x="11792409" y="2702512"/>
            <a:ext cx="3270168" cy="491409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424CDB-C577-9307-047A-8DE175291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D27D6C7C-7D09-854A-D505-982157E9C981}"/>
              </a:ext>
            </a:extLst>
          </p:cNvPr>
          <p:cNvSpPr/>
          <p:nvPr/>
        </p:nvSpPr>
        <p:spPr>
          <a:xfrm>
            <a:off x="1693306" y="1267448"/>
            <a:ext cx="9660494" cy="5476252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4" name="Picture 13" descr="A blue sign with yellow letters&#10;&#10;AI-generated content may be incorrect.">
            <a:extLst>
              <a:ext uri="{FF2B5EF4-FFF2-40B4-BE49-F238E27FC236}">
                <a16:creationId xmlns:a16="http://schemas.microsoft.com/office/drawing/2014/main" id="{BEB904D2-66D0-9EA1-F219-2F2881E586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22" y="114300"/>
            <a:ext cx="4494879" cy="1355111"/>
          </a:xfrm>
          <a:prstGeom prst="rect">
            <a:avLst/>
          </a:prstGeom>
        </p:spPr>
      </p:pic>
      <p:sp>
        <p:nvSpPr>
          <p:cNvPr id="4" name="Freeform 11">
            <a:extLst>
              <a:ext uri="{FF2B5EF4-FFF2-40B4-BE49-F238E27FC236}">
                <a16:creationId xmlns:a16="http://schemas.microsoft.com/office/drawing/2014/main" id="{081BEEB6-2144-6E67-938A-4F530A4C17CA}"/>
              </a:ext>
            </a:extLst>
          </p:cNvPr>
          <p:cNvSpPr/>
          <p:nvPr/>
        </p:nvSpPr>
        <p:spPr>
          <a:xfrm>
            <a:off x="18669000" y="7527505"/>
            <a:ext cx="3026437" cy="2564217"/>
          </a:xfrm>
          <a:custGeom>
            <a:avLst/>
            <a:gdLst/>
            <a:ahLst/>
            <a:cxnLst/>
            <a:rect l="l" t="t" r="r" b="b"/>
            <a:pathLst>
              <a:path w="3026437" h="2564217">
                <a:moveTo>
                  <a:pt x="0" y="0"/>
                </a:moveTo>
                <a:lnTo>
                  <a:pt x="3026437" y="0"/>
                </a:lnTo>
                <a:lnTo>
                  <a:pt x="3026437" y="2564218"/>
                </a:lnTo>
                <a:lnTo>
                  <a:pt x="0" y="256421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TextBox 2">
            <a:extLst>
              <a:ext uri="{FF2B5EF4-FFF2-40B4-BE49-F238E27FC236}">
                <a16:creationId xmlns:a16="http://schemas.microsoft.com/office/drawing/2014/main" id="{A57B4CAC-A244-4665-81AA-F0D75BC49E3B}"/>
              </a:ext>
            </a:extLst>
          </p:cNvPr>
          <p:cNvSpPr txBox="1"/>
          <p:nvPr/>
        </p:nvSpPr>
        <p:spPr>
          <a:xfrm>
            <a:off x="4234722" y="423879"/>
            <a:ext cx="9818556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000" b="1">
                <a:solidFill>
                  <a:srgbClr val="FF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sym typeface="Mango AC"/>
              </a:rPr>
              <a:t>1. Pha trộn màu sắc với</a:t>
            </a:r>
          </a:p>
          <a:p>
            <a:pPr algn="ctr"/>
            <a:r>
              <a:rPr lang="en-US" sz="6000" b="1">
                <a:solidFill>
                  <a:srgbClr val="FF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sym typeface="Mango AC"/>
              </a:rPr>
              <a:t>Mixing paint colors</a:t>
            </a:r>
            <a:endParaRPr lang="en-US" sz="6000" b="1" dirty="0">
              <a:solidFill>
                <a:srgbClr val="FF66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  <a:sym typeface="Mango AC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E72DC3B-8DD3-4787-94C1-FD748F3C816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-977"/>
          <a:stretch/>
        </p:blipFill>
        <p:spPr>
          <a:xfrm>
            <a:off x="945260" y="2178750"/>
            <a:ext cx="16397480" cy="8070150"/>
          </a:xfrm>
          <a:prstGeom prst="rect">
            <a:avLst/>
          </a:prstGeom>
        </p:spPr>
      </p:pic>
      <p:sp>
        <p:nvSpPr>
          <p:cNvPr id="8" name="TextBox 19">
            <a:extLst>
              <a:ext uri="{FF2B5EF4-FFF2-40B4-BE49-F238E27FC236}">
                <a16:creationId xmlns:a16="http://schemas.microsoft.com/office/drawing/2014/main" id="{20B67602-8373-42C7-AAF4-2D23CE3E2CD0}"/>
              </a:ext>
            </a:extLst>
          </p:cNvPr>
          <p:cNvSpPr txBox="1"/>
          <p:nvPr/>
        </p:nvSpPr>
        <p:spPr>
          <a:xfrm>
            <a:off x="12573000" y="129760"/>
            <a:ext cx="6000559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400" b="1" dirty="0">
                <a:solidFill>
                  <a:srgbClr val="FF66FF"/>
                </a:solidFill>
                <a:sym typeface="Mango AC"/>
              </a:rPr>
              <a:t> </a:t>
            </a:r>
            <a:r>
              <a:rPr lang="en-US" sz="2400" b="1">
                <a:solidFill>
                  <a:srgbClr val="FF66FF"/>
                </a:solidFill>
                <a:sym typeface="Mango AC"/>
              </a:rPr>
              <a:t>BÀI 16</a:t>
            </a:r>
            <a:endParaRPr lang="en-US" sz="2400" b="1" dirty="0">
              <a:solidFill>
                <a:srgbClr val="FF66FF"/>
              </a:solidFill>
              <a:sym typeface="Mango AC"/>
            </a:endParaRPr>
          </a:p>
          <a:p>
            <a:pPr algn="ctr"/>
            <a:r>
              <a:rPr lang="en-US" sz="2400" b="1" dirty="0">
                <a:solidFill>
                  <a:srgbClr val="FF66FF"/>
                </a:solidFill>
                <a:sym typeface="Mango AC"/>
              </a:rPr>
              <a:t>KHÁM </a:t>
            </a:r>
            <a:r>
              <a:rPr lang="en-US" sz="2400" b="1">
                <a:solidFill>
                  <a:srgbClr val="FF66FF"/>
                </a:solidFill>
                <a:sym typeface="Mango AC"/>
              </a:rPr>
              <a:t>PHÁ MÀU SẮC</a:t>
            </a:r>
            <a:endParaRPr lang="en-US" sz="2400" b="1" dirty="0">
              <a:solidFill>
                <a:srgbClr val="FF66FF"/>
              </a:solidFill>
              <a:sym typeface="Mango AC"/>
            </a:endParaRPr>
          </a:p>
        </p:txBody>
      </p:sp>
    </p:spTree>
    <p:extLst>
      <p:ext uri="{BB962C8B-B14F-4D97-AF65-F5344CB8AC3E}">
        <p14:creationId xmlns:p14="http://schemas.microsoft.com/office/powerpoint/2010/main" val="3330027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424CDB-C577-9307-047A-8DE175291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D27D6C7C-7D09-854A-D505-982157E9C981}"/>
              </a:ext>
            </a:extLst>
          </p:cNvPr>
          <p:cNvSpPr/>
          <p:nvPr/>
        </p:nvSpPr>
        <p:spPr>
          <a:xfrm>
            <a:off x="1693306" y="1267448"/>
            <a:ext cx="9660494" cy="5476252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4" name="Picture 13" descr="A blue sign with yellow letters&#10;&#10;AI-generated content may be incorrect.">
            <a:extLst>
              <a:ext uri="{FF2B5EF4-FFF2-40B4-BE49-F238E27FC236}">
                <a16:creationId xmlns:a16="http://schemas.microsoft.com/office/drawing/2014/main" id="{BEB904D2-66D0-9EA1-F219-2F2881E586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22" y="114300"/>
            <a:ext cx="4494879" cy="1355111"/>
          </a:xfrm>
          <a:prstGeom prst="rect">
            <a:avLst/>
          </a:prstGeom>
        </p:spPr>
      </p:pic>
      <p:sp>
        <p:nvSpPr>
          <p:cNvPr id="17" name="TextBox 2">
            <a:extLst>
              <a:ext uri="{FF2B5EF4-FFF2-40B4-BE49-F238E27FC236}">
                <a16:creationId xmlns:a16="http://schemas.microsoft.com/office/drawing/2014/main" id="{A57B4CAC-A244-4665-81AA-F0D75BC49E3B}"/>
              </a:ext>
            </a:extLst>
          </p:cNvPr>
          <p:cNvSpPr txBox="1"/>
          <p:nvPr/>
        </p:nvSpPr>
        <p:spPr>
          <a:xfrm>
            <a:off x="4234722" y="423879"/>
            <a:ext cx="9818556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000" b="1">
                <a:solidFill>
                  <a:srgbClr val="FF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sym typeface="Mango AC"/>
              </a:rPr>
              <a:t>1. Pha trộn màu sắc với</a:t>
            </a:r>
          </a:p>
          <a:p>
            <a:pPr algn="ctr"/>
            <a:r>
              <a:rPr lang="en-US" sz="6000" b="1">
                <a:solidFill>
                  <a:srgbClr val="FF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sym typeface="Mango AC"/>
              </a:rPr>
              <a:t>Mixing paint colors</a:t>
            </a:r>
            <a:endParaRPr lang="en-US" sz="6000" b="1" dirty="0">
              <a:solidFill>
                <a:srgbClr val="FF66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  <a:sym typeface="Mango AC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AA8AF1F-2B60-4C87-BA5E-A5DBA78010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566" y="3174994"/>
            <a:ext cx="9643030" cy="581439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52296FD-AD61-452B-94FF-84AC9CBDA7E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1859" t="12693"/>
          <a:stretch/>
        </p:blipFill>
        <p:spPr>
          <a:xfrm flipH="1">
            <a:off x="10827424" y="3205162"/>
            <a:ext cx="6577957" cy="5814390"/>
          </a:xfrm>
          <a:prstGeom prst="rect">
            <a:avLst/>
          </a:prstGeom>
        </p:spPr>
      </p:pic>
      <p:sp>
        <p:nvSpPr>
          <p:cNvPr id="11" name="TextBox 19">
            <a:extLst>
              <a:ext uri="{FF2B5EF4-FFF2-40B4-BE49-F238E27FC236}">
                <a16:creationId xmlns:a16="http://schemas.microsoft.com/office/drawing/2014/main" id="{5F9427BD-880E-47C8-90E8-EE77A77EDCD0}"/>
              </a:ext>
            </a:extLst>
          </p:cNvPr>
          <p:cNvSpPr txBox="1"/>
          <p:nvPr/>
        </p:nvSpPr>
        <p:spPr>
          <a:xfrm>
            <a:off x="12573000" y="129760"/>
            <a:ext cx="6000559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400" b="1" dirty="0">
                <a:solidFill>
                  <a:srgbClr val="FF66FF"/>
                </a:solidFill>
                <a:sym typeface="Mango AC"/>
              </a:rPr>
              <a:t> </a:t>
            </a:r>
            <a:r>
              <a:rPr lang="en-US" sz="2400" b="1">
                <a:solidFill>
                  <a:srgbClr val="FF66FF"/>
                </a:solidFill>
                <a:sym typeface="Mango AC"/>
              </a:rPr>
              <a:t>BÀI 16</a:t>
            </a:r>
            <a:endParaRPr lang="en-US" sz="2400" b="1" dirty="0">
              <a:solidFill>
                <a:srgbClr val="FF66FF"/>
              </a:solidFill>
              <a:sym typeface="Mango AC"/>
            </a:endParaRPr>
          </a:p>
          <a:p>
            <a:pPr algn="ctr"/>
            <a:r>
              <a:rPr lang="en-US" sz="2400" b="1" dirty="0">
                <a:solidFill>
                  <a:srgbClr val="FF66FF"/>
                </a:solidFill>
                <a:sym typeface="Mango AC"/>
              </a:rPr>
              <a:t>KHÁM </a:t>
            </a:r>
            <a:r>
              <a:rPr lang="en-US" sz="2400" b="1">
                <a:solidFill>
                  <a:srgbClr val="FF66FF"/>
                </a:solidFill>
                <a:sym typeface="Mango AC"/>
              </a:rPr>
              <a:t>PHÁ MÀU SẮC</a:t>
            </a:r>
            <a:endParaRPr lang="en-US" sz="2400" b="1" dirty="0">
              <a:solidFill>
                <a:srgbClr val="FF66FF"/>
              </a:solidFill>
              <a:sym typeface="Mango AC"/>
            </a:endParaRPr>
          </a:p>
        </p:txBody>
      </p:sp>
    </p:spTree>
    <p:extLst>
      <p:ext uri="{BB962C8B-B14F-4D97-AF65-F5344CB8AC3E}">
        <p14:creationId xmlns:p14="http://schemas.microsoft.com/office/powerpoint/2010/main" val="42627535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143589">
            <a:off x="10041789" y="422935"/>
            <a:ext cx="2101296" cy="3622925"/>
          </a:xfrm>
          <a:custGeom>
            <a:avLst/>
            <a:gdLst/>
            <a:ahLst/>
            <a:cxnLst/>
            <a:rect l="l" t="t" r="r" b="b"/>
            <a:pathLst>
              <a:path w="2101296" h="3622925">
                <a:moveTo>
                  <a:pt x="0" y="0"/>
                </a:moveTo>
                <a:lnTo>
                  <a:pt x="2101297" y="0"/>
                </a:lnTo>
                <a:lnTo>
                  <a:pt x="2101297" y="3622925"/>
                </a:lnTo>
                <a:lnTo>
                  <a:pt x="0" y="36229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2"/>
          <p:cNvSpPr txBox="1"/>
          <p:nvPr/>
        </p:nvSpPr>
        <p:spPr>
          <a:xfrm>
            <a:off x="0" y="1759884"/>
            <a:ext cx="9818556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600" b="1">
                <a:solidFill>
                  <a:srgbClr val="FF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sym typeface="Mango AC"/>
              </a:rPr>
              <a:t>2. Pha màu ánh sáng với</a:t>
            </a:r>
          </a:p>
          <a:p>
            <a:pPr algn="ctr"/>
            <a:r>
              <a:rPr lang="en-US" sz="6600" b="1">
                <a:solidFill>
                  <a:srgbClr val="FF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sym typeface="Mango AC"/>
              </a:rPr>
              <a:t>Mixing light colors</a:t>
            </a:r>
            <a:endParaRPr lang="en-US" sz="6600" b="1" dirty="0">
              <a:solidFill>
                <a:srgbClr val="FF66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  <a:sym typeface="Mango AC"/>
            </a:endParaRPr>
          </a:p>
        </p:txBody>
      </p:sp>
      <p:sp>
        <p:nvSpPr>
          <p:cNvPr id="3" name="AutoShape 3"/>
          <p:cNvSpPr/>
          <p:nvPr/>
        </p:nvSpPr>
        <p:spPr>
          <a:xfrm rot="264065">
            <a:off x="11334517" y="2136175"/>
            <a:ext cx="4185954" cy="6046767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7" name="Picture 16" descr="A blue sign with yellow letters&#10;&#10;AI-generated content may be incorrect.">
            <a:extLst>
              <a:ext uri="{FF2B5EF4-FFF2-40B4-BE49-F238E27FC236}">
                <a16:creationId xmlns:a16="http://schemas.microsoft.com/office/drawing/2014/main" id="{923431E4-1F23-3E01-00FF-59D78994EF3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22" y="114300"/>
            <a:ext cx="4494879" cy="1355111"/>
          </a:xfrm>
          <a:prstGeom prst="rect">
            <a:avLst/>
          </a:prstGeom>
        </p:spPr>
      </p:pic>
      <p:sp>
        <p:nvSpPr>
          <p:cNvPr id="8" name="Freeform 8"/>
          <p:cNvSpPr/>
          <p:nvPr/>
        </p:nvSpPr>
        <p:spPr>
          <a:xfrm rot="203589">
            <a:off x="14140814" y="7177812"/>
            <a:ext cx="2118192" cy="2169471"/>
          </a:xfrm>
          <a:custGeom>
            <a:avLst/>
            <a:gdLst/>
            <a:ahLst/>
            <a:cxnLst/>
            <a:rect l="l" t="t" r="r" b="b"/>
            <a:pathLst>
              <a:path w="2118192" h="2169471">
                <a:moveTo>
                  <a:pt x="0" y="0"/>
                </a:moveTo>
                <a:lnTo>
                  <a:pt x="2118192" y="0"/>
                </a:lnTo>
                <a:lnTo>
                  <a:pt x="2118192" y="2169471"/>
                </a:lnTo>
                <a:lnTo>
                  <a:pt x="0" y="216947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6"/>
          <p:cNvSpPr/>
          <p:nvPr/>
        </p:nvSpPr>
        <p:spPr>
          <a:xfrm rot="143589">
            <a:off x="14908252" y="1595967"/>
            <a:ext cx="1676107" cy="1752584"/>
          </a:xfrm>
          <a:custGeom>
            <a:avLst/>
            <a:gdLst/>
            <a:ahLst/>
            <a:cxnLst/>
            <a:rect l="l" t="t" r="r" b="b"/>
            <a:pathLst>
              <a:path w="1676107" h="1752584">
                <a:moveTo>
                  <a:pt x="0" y="0"/>
                </a:moveTo>
                <a:lnTo>
                  <a:pt x="1676108" y="0"/>
                </a:lnTo>
                <a:lnTo>
                  <a:pt x="1676108" y="1752584"/>
                </a:lnTo>
                <a:lnTo>
                  <a:pt x="0" y="175258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reeform 5"/>
          <p:cNvSpPr/>
          <p:nvPr/>
        </p:nvSpPr>
        <p:spPr>
          <a:xfrm rot="-8307502">
            <a:off x="9959780" y="6959671"/>
            <a:ext cx="1885427" cy="1693456"/>
          </a:xfrm>
          <a:custGeom>
            <a:avLst/>
            <a:gdLst/>
            <a:ahLst/>
            <a:cxnLst/>
            <a:rect l="l" t="t" r="r" b="b"/>
            <a:pathLst>
              <a:path w="1885427" h="1693456">
                <a:moveTo>
                  <a:pt x="0" y="0"/>
                </a:moveTo>
                <a:lnTo>
                  <a:pt x="1885427" y="0"/>
                </a:lnTo>
                <a:lnTo>
                  <a:pt x="1885427" y="1693456"/>
                </a:lnTo>
                <a:lnTo>
                  <a:pt x="0" y="169345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9">
            <a:extLst>
              <a:ext uri="{FF2B5EF4-FFF2-40B4-BE49-F238E27FC236}">
                <a16:creationId xmlns:a16="http://schemas.microsoft.com/office/drawing/2014/main" id="{F9A92D8B-4AD1-4E54-8FFF-9769806F5400}"/>
              </a:ext>
            </a:extLst>
          </p:cNvPr>
          <p:cNvSpPr txBox="1"/>
          <p:nvPr/>
        </p:nvSpPr>
        <p:spPr>
          <a:xfrm>
            <a:off x="12573000" y="129760"/>
            <a:ext cx="6000559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400" b="1" dirty="0">
                <a:solidFill>
                  <a:srgbClr val="FF66FF"/>
                </a:solidFill>
                <a:sym typeface="Mango AC"/>
              </a:rPr>
              <a:t> </a:t>
            </a:r>
            <a:r>
              <a:rPr lang="en-US" sz="2400" b="1">
                <a:solidFill>
                  <a:srgbClr val="FF66FF"/>
                </a:solidFill>
                <a:sym typeface="Mango AC"/>
              </a:rPr>
              <a:t>BÀI 16</a:t>
            </a:r>
            <a:endParaRPr lang="en-US" sz="2400" b="1" dirty="0">
              <a:solidFill>
                <a:srgbClr val="FF66FF"/>
              </a:solidFill>
              <a:sym typeface="Mango AC"/>
            </a:endParaRPr>
          </a:p>
          <a:p>
            <a:pPr algn="ctr"/>
            <a:r>
              <a:rPr lang="en-US" sz="2400" b="1" dirty="0">
                <a:solidFill>
                  <a:srgbClr val="FF66FF"/>
                </a:solidFill>
                <a:sym typeface="Mango AC"/>
              </a:rPr>
              <a:t>KHÁM </a:t>
            </a:r>
            <a:r>
              <a:rPr lang="en-US" sz="2400" b="1">
                <a:solidFill>
                  <a:srgbClr val="FF66FF"/>
                </a:solidFill>
                <a:sym typeface="Mango AC"/>
              </a:rPr>
              <a:t>PHÁ MÀU SẮC</a:t>
            </a:r>
            <a:endParaRPr lang="en-US" sz="2400" b="1" dirty="0">
              <a:solidFill>
                <a:srgbClr val="FF66FF"/>
              </a:solidFill>
              <a:sym typeface="Mango AC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FF0B759-F535-4099-967E-8B4BE7C6FFF4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r="11715"/>
          <a:stretch/>
        </p:blipFill>
        <p:spPr>
          <a:xfrm>
            <a:off x="939468" y="4838700"/>
            <a:ext cx="10270629" cy="20179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AC42A66-DFB5-4C47-8ADD-3DB5E575B28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50116">
            <a:off x="11958667" y="2829591"/>
            <a:ext cx="2937069" cy="4659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0781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424CDB-C577-9307-047A-8DE175291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blue sign with yellow letters&#10;&#10;AI-generated content may be incorrect.">
            <a:extLst>
              <a:ext uri="{FF2B5EF4-FFF2-40B4-BE49-F238E27FC236}">
                <a16:creationId xmlns:a16="http://schemas.microsoft.com/office/drawing/2014/main" id="{BEB904D2-66D0-9EA1-F219-2F2881E586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22" y="114300"/>
            <a:ext cx="4494879" cy="1355111"/>
          </a:xfrm>
          <a:prstGeom prst="rect">
            <a:avLst/>
          </a:prstGeom>
        </p:spPr>
      </p:pic>
      <p:sp>
        <p:nvSpPr>
          <p:cNvPr id="9" name="TextBox 2">
            <a:extLst>
              <a:ext uri="{FF2B5EF4-FFF2-40B4-BE49-F238E27FC236}">
                <a16:creationId xmlns:a16="http://schemas.microsoft.com/office/drawing/2014/main" id="{15F64D99-8B70-446D-AFF2-D6B89593023C}"/>
              </a:ext>
            </a:extLst>
          </p:cNvPr>
          <p:cNvSpPr txBox="1"/>
          <p:nvPr/>
        </p:nvSpPr>
        <p:spPr>
          <a:xfrm>
            <a:off x="4234722" y="233378"/>
            <a:ext cx="9818556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000" b="1">
                <a:solidFill>
                  <a:srgbClr val="FF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sym typeface="Mango AC"/>
              </a:rPr>
              <a:t>2. Pha trộn màu sắc với</a:t>
            </a:r>
          </a:p>
          <a:p>
            <a:pPr algn="ctr"/>
            <a:r>
              <a:rPr lang="en-US" sz="6000" b="1">
                <a:solidFill>
                  <a:srgbClr val="FF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sym typeface="Mango AC"/>
              </a:rPr>
              <a:t>Mixing paint colors</a:t>
            </a:r>
            <a:endParaRPr lang="en-US" sz="6000" b="1" dirty="0">
              <a:solidFill>
                <a:srgbClr val="FF66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  <a:sym typeface="Mango AC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9143329-186B-493F-BE33-58200EBD69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3144" y="3437018"/>
            <a:ext cx="17724856" cy="654635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E742640-758D-4DF6-BB8A-55491A33495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4082" r="51394" b="953"/>
          <a:stretch/>
        </p:blipFill>
        <p:spPr>
          <a:xfrm>
            <a:off x="1914385" y="3825838"/>
            <a:ext cx="3519932" cy="2998917"/>
          </a:xfrm>
          <a:prstGeom prst="rect">
            <a:avLst/>
          </a:prstGeom>
        </p:spPr>
      </p:pic>
      <p:sp>
        <p:nvSpPr>
          <p:cNvPr id="3" name="Arrow: Down 2">
            <a:extLst>
              <a:ext uri="{FF2B5EF4-FFF2-40B4-BE49-F238E27FC236}">
                <a16:creationId xmlns:a16="http://schemas.microsoft.com/office/drawing/2014/main" id="{DD08167E-5EB1-49E2-A544-3236B3A7CADF}"/>
              </a:ext>
            </a:extLst>
          </p:cNvPr>
          <p:cNvSpPr/>
          <p:nvPr/>
        </p:nvSpPr>
        <p:spPr>
          <a:xfrm rot="18309517">
            <a:off x="1669303" y="3956244"/>
            <a:ext cx="571961" cy="873321"/>
          </a:xfrm>
          <a:prstGeom prst="downArrow">
            <a:avLst/>
          </a:prstGeom>
          <a:solidFill>
            <a:srgbClr val="FF66FF"/>
          </a:soli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0DB379-AC6D-4094-AF82-810E7D63EE80}"/>
              </a:ext>
            </a:extLst>
          </p:cNvPr>
          <p:cNvSpPr txBox="1"/>
          <p:nvPr/>
        </p:nvSpPr>
        <p:spPr>
          <a:xfrm>
            <a:off x="764219" y="2872550"/>
            <a:ext cx="121827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CC00FF"/>
                </a:solidFill>
              </a:rPr>
              <a:t>Màu yêu cầu</a:t>
            </a:r>
          </a:p>
        </p:txBody>
      </p:sp>
      <p:sp>
        <p:nvSpPr>
          <p:cNvPr id="11" name="TextBox 19">
            <a:extLst>
              <a:ext uri="{FF2B5EF4-FFF2-40B4-BE49-F238E27FC236}">
                <a16:creationId xmlns:a16="http://schemas.microsoft.com/office/drawing/2014/main" id="{8A06EDF2-DB0C-4935-A30C-8D75E59FCCB6}"/>
              </a:ext>
            </a:extLst>
          </p:cNvPr>
          <p:cNvSpPr txBox="1"/>
          <p:nvPr/>
        </p:nvSpPr>
        <p:spPr>
          <a:xfrm>
            <a:off x="12573000" y="129760"/>
            <a:ext cx="6000559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400" b="1" dirty="0">
                <a:solidFill>
                  <a:srgbClr val="FF66FF"/>
                </a:solidFill>
                <a:sym typeface="Mango AC"/>
              </a:rPr>
              <a:t> </a:t>
            </a:r>
            <a:r>
              <a:rPr lang="en-US" sz="2400" b="1">
                <a:solidFill>
                  <a:srgbClr val="FF66FF"/>
                </a:solidFill>
                <a:sym typeface="Mango AC"/>
              </a:rPr>
              <a:t>BÀI 16</a:t>
            </a:r>
            <a:endParaRPr lang="en-US" sz="2400" b="1" dirty="0">
              <a:solidFill>
                <a:srgbClr val="FF66FF"/>
              </a:solidFill>
              <a:sym typeface="Mango AC"/>
            </a:endParaRPr>
          </a:p>
          <a:p>
            <a:pPr algn="ctr"/>
            <a:r>
              <a:rPr lang="en-US" sz="2400" b="1" dirty="0">
                <a:solidFill>
                  <a:srgbClr val="FF66FF"/>
                </a:solidFill>
                <a:sym typeface="Mango AC"/>
              </a:rPr>
              <a:t>KHÁM </a:t>
            </a:r>
            <a:r>
              <a:rPr lang="en-US" sz="2400" b="1">
                <a:solidFill>
                  <a:srgbClr val="FF66FF"/>
                </a:solidFill>
                <a:sym typeface="Mango AC"/>
              </a:rPr>
              <a:t>PHÁ MÀU SẮC</a:t>
            </a:r>
            <a:endParaRPr lang="en-US" sz="2400" b="1" dirty="0">
              <a:solidFill>
                <a:srgbClr val="FF66FF"/>
              </a:solidFill>
              <a:sym typeface="Mango AC"/>
            </a:endParaRPr>
          </a:p>
        </p:txBody>
      </p:sp>
    </p:spTree>
    <p:extLst>
      <p:ext uri="{BB962C8B-B14F-4D97-AF65-F5344CB8AC3E}">
        <p14:creationId xmlns:p14="http://schemas.microsoft.com/office/powerpoint/2010/main" val="2283360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3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10728" y="6599975"/>
            <a:ext cx="2309622" cy="3067753"/>
          </a:xfrm>
          <a:prstGeom prst="rect">
            <a:avLst/>
          </a:prstGeom>
        </p:spPr>
      </p:pic>
      <p:pic>
        <p:nvPicPr>
          <p:cNvPr id="7" name="Picture 6" descr="5a151c87f1f159262a412ad550c34737.png">
            <a:hlinkClick r:id="rId6" action="ppaction://hlinksldjump"/>
          </p:cNvPr>
          <p:cNvPicPr>
            <a:picLocks noChangeAspect="1"/>
          </p:cNvPicPr>
          <p:nvPr/>
        </p:nvPicPr>
        <p:blipFill rotWithShape="1">
          <a:blip r:embed="rId7" cstate="print"/>
          <a:srcRect b="14575"/>
          <a:stretch/>
        </p:blipFill>
        <p:spPr>
          <a:xfrm>
            <a:off x="4480033" y="6410561"/>
            <a:ext cx="2359460" cy="3446580"/>
          </a:xfrm>
          <a:prstGeom prst="rect">
            <a:avLst/>
          </a:prstGeom>
        </p:spPr>
      </p:pic>
      <p:pic>
        <p:nvPicPr>
          <p:cNvPr id="8" name="Picture 7" descr="2679d57cccfcefe3eb811ab9b30397c8.png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1168416" y="6595892"/>
            <a:ext cx="1935740" cy="3075919"/>
          </a:xfrm>
          <a:prstGeom prst="rect">
            <a:avLst/>
          </a:prstGeom>
        </p:spPr>
      </p:pic>
      <p:pic>
        <p:nvPicPr>
          <p:cNvPr id="10" name="Picture 9" descr="2.png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693546" y="6874041"/>
            <a:ext cx="2519620" cy="2519620"/>
          </a:xfrm>
          <a:prstGeom prst="rect">
            <a:avLst/>
          </a:prstGeom>
        </p:spPr>
      </p:pic>
      <p:pic>
        <p:nvPicPr>
          <p:cNvPr id="9" name="Picture 8" descr="1.png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4700772" y="6635052"/>
            <a:ext cx="2476500" cy="299759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A860068-19E4-4FEF-A50A-349490BA1BE0}"/>
              </a:ext>
            </a:extLst>
          </p:cNvPr>
          <p:cNvSpPr/>
          <p:nvPr/>
        </p:nvSpPr>
        <p:spPr>
          <a:xfrm>
            <a:off x="4292251" y="1181100"/>
            <a:ext cx="9703498" cy="167640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Inflate">
              <a:avLst/>
            </a:prstTxWarp>
            <a:spAutoFit/>
          </a:bodyPr>
          <a:lstStyle/>
          <a:p>
            <a:pPr algn="ctr"/>
            <a:r>
              <a:rPr lang="en-US" sz="5400" b="1" cap="none" spc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V</a:t>
            </a:r>
            <a:r>
              <a:rPr lang="vi-VN" sz="5400" b="1" cap="none" spc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ư</a:t>
            </a:r>
            <a:r>
              <a:rPr lang="en-US" sz="54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ờn hoa sắc màu</a:t>
            </a:r>
            <a:endParaRPr lang="en-US" sz="5400" b="1" cap="none" spc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3.7037E-7 L -0.00417 0.678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3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59259E-6 L -0.0125 0.5643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0" y="28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4.81481E-6 L -0.0033 0.5537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27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22222E-6 L -0.02083 0.55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0" y="27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7.40741E-7 L -0.00417 0.57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29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73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212960" y="2261976"/>
            <a:ext cx="13590169" cy="221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7200" dirty="0">
                <a:solidFill>
                  <a:srgbClr val="FF66FF"/>
                </a:solidFill>
                <a:sym typeface="Mango AC"/>
              </a:rPr>
              <a:t> </a:t>
            </a:r>
            <a:r>
              <a:rPr lang="en-US" sz="7200">
                <a:solidFill>
                  <a:srgbClr val="FF66FF"/>
                </a:solidFill>
                <a:sym typeface="Mango AC"/>
              </a:rPr>
              <a:t>BÀI 16</a:t>
            </a:r>
            <a:endParaRPr lang="en-US" sz="7200" dirty="0">
              <a:solidFill>
                <a:srgbClr val="FF66FF"/>
              </a:solidFill>
              <a:sym typeface="Mango AC"/>
            </a:endParaRPr>
          </a:p>
          <a:p>
            <a:pPr algn="ctr"/>
            <a:r>
              <a:rPr lang="en-US" sz="7200" dirty="0">
                <a:solidFill>
                  <a:srgbClr val="FF66FF"/>
                </a:solidFill>
                <a:sym typeface="Mango AC"/>
              </a:rPr>
              <a:t>KHÁM </a:t>
            </a:r>
            <a:r>
              <a:rPr lang="en-US" sz="7200">
                <a:solidFill>
                  <a:srgbClr val="FF66FF"/>
                </a:solidFill>
                <a:sym typeface="Mango AC"/>
              </a:rPr>
              <a:t>PHÁ MÀU SẮC</a:t>
            </a:r>
            <a:endParaRPr lang="en-US" sz="7200" dirty="0">
              <a:solidFill>
                <a:srgbClr val="FF66FF"/>
              </a:solidFill>
              <a:sym typeface="Mango A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4038599" y="4984687"/>
            <a:ext cx="10210801" cy="2937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b="1">
                <a:solidFill>
                  <a:schemeClr val="bg1"/>
                </a:solidFill>
              </a:rPr>
              <a:t>Nhận diện đ</a:t>
            </a:r>
            <a:r>
              <a:rPr lang="vi-VN" sz="4400" b="1">
                <a:solidFill>
                  <a:schemeClr val="bg1"/>
                </a:solidFill>
              </a:rPr>
              <a:t>ư</a:t>
            </a:r>
            <a:r>
              <a:rPr lang="en-US" sz="4400" b="1">
                <a:solidFill>
                  <a:schemeClr val="bg1"/>
                </a:solidFill>
              </a:rPr>
              <a:t>ợc màu sắc</a:t>
            </a:r>
          </a:p>
          <a:p>
            <a:pPr algn="ctr">
              <a:lnSpc>
                <a:spcPct val="150000"/>
              </a:lnSpc>
            </a:pPr>
            <a:r>
              <a:rPr lang="en-US" sz="4400" b="1">
                <a:solidFill>
                  <a:schemeClr val="bg1"/>
                </a:solidFill>
              </a:rPr>
              <a:t>Ch</a:t>
            </a:r>
            <a:r>
              <a:rPr lang="vi-VN" sz="4400" b="1">
                <a:solidFill>
                  <a:schemeClr val="bg1"/>
                </a:solidFill>
              </a:rPr>
              <a:t>ơ</a:t>
            </a:r>
            <a:r>
              <a:rPr lang="en-US" sz="4400" b="1">
                <a:solidFill>
                  <a:schemeClr val="bg1"/>
                </a:solidFill>
              </a:rPr>
              <a:t>i đ</a:t>
            </a:r>
            <a:r>
              <a:rPr lang="vi-VN" sz="4400" b="1">
                <a:solidFill>
                  <a:schemeClr val="bg1"/>
                </a:solidFill>
              </a:rPr>
              <a:t>ư</a:t>
            </a:r>
            <a:r>
              <a:rPr lang="en-US" sz="4400" b="1">
                <a:solidFill>
                  <a:schemeClr val="bg1"/>
                </a:solidFill>
              </a:rPr>
              <a:t>ợc các trò ch</a:t>
            </a:r>
            <a:r>
              <a:rPr lang="vi-VN" sz="4400" b="1">
                <a:solidFill>
                  <a:schemeClr val="bg1"/>
                </a:solidFill>
              </a:rPr>
              <a:t>ơ</a:t>
            </a:r>
            <a:r>
              <a:rPr lang="en-US" sz="4400" b="1">
                <a:solidFill>
                  <a:schemeClr val="bg1"/>
                </a:solidFill>
              </a:rPr>
              <a:t>i với màu sắc theo quy luật của trò ch</a:t>
            </a:r>
            <a:r>
              <a:rPr lang="vi-VN" sz="4400" b="1">
                <a:solidFill>
                  <a:schemeClr val="bg1"/>
                </a:solidFill>
              </a:rPr>
              <a:t>ơ</a:t>
            </a:r>
            <a:r>
              <a:rPr lang="en-US" sz="4400" b="1">
                <a:solidFill>
                  <a:schemeClr val="bg1"/>
                </a:solidFill>
              </a:rPr>
              <a:t>i</a:t>
            </a:r>
            <a:endParaRPr lang="en-US" sz="4400" b="1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  <a:cs typeface="Mango AC"/>
              <a:sym typeface="Mango AC"/>
            </a:endParaRPr>
          </a:p>
        </p:txBody>
      </p:sp>
      <p:sp>
        <p:nvSpPr>
          <p:cNvPr id="4" name="Freeform 4"/>
          <p:cNvSpPr/>
          <p:nvPr/>
        </p:nvSpPr>
        <p:spPr>
          <a:xfrm rot="554824">
            <a:off x="15171688" y="1497262"/>
            <a:ext cx="2010453" cy="1703402"/>
          </a:xfrm>
          <a:custGeom>
            <a:avLst/>
            <a:gdLst/>
            <a:ahLst/>
            <a:cxnLst/>
            <a:rect l="l" t="t" r="r" b="b"/>
            <a:pathLst>
              <a:path w="2010453" h="1703402">
                <a:moveTo>
                  <a:pt x="0" y="0"/>
                </a:moveTo>
                <a:lnTo>
                  <a:pt x="2010453" y="0"/>
                </a:lnTo>
                <a:lnTo>
                  <a:pt x="2010453" y="1703402"/>
                </a:lnTo>
                <a:lnTo>
                  <a:pt x="0" y="17034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969372">
            <a:off x="986859" y="6282760"/>
            <a:ext cx="1988391" cy="3527791"/>
          </a:xfrm>
          <a:custGeom>
            <a:avLst/>
            <a:gdLst/>
            <a:ahLst/>
            <a:cxnLst/>
            <a:rect l="l" t="t" r="r" b="b"/>
            <a:pathLst>
              <a:path w="1988391" h="3527791">
                <a:moveTo>
                  <a:pt x="0" y="0"/>
                </a:moveTo>
                <a:lnTo>
                  <a:pt x="1988392" y="0"/>
                </a:lnTo>
                <a:lnTo>
                  <a:pt x="1988392" y="3527791"/>
                </a:lnTo>
                <a:lnTo>
                  <a:pt x="0" y="352779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5393314" y="1880401"/>
            <a:ext cx="2165623" cy="468562"/>
          </a:xfrm>
          <a:custGeom>
            <a:avLst/>
            <a:gdLst/>
            <a:ahLst/>
            <a:cxnLst/>
            <a:rect l="l" t="t" r="r" b="b"/>
            <a:pathLst>
              <a:path w="2165623" h="468562">
                <a:moveTo>
                  <a:pt x="0" y="0"/>
                </a:moveTo>
                <a:lnTo>
                  <a:pt x="2165623" y="0"/>
                </a:lnTo>
                <a:lnTo>
                  <a:pt x="2165623" y="468562"/>
                </a:lnTo>
                <a:lnTo>
                  <a:pt x="0" y="4685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531107">
            <a:off x="13946222" y="6664883"/>
            <a:ext cx="4110380" cy="3325671"/>
          </a:xfrm>
          <a:custGeom>
            <a:avLst/>
            <a:gdLst/>
            <a:ahLst/>
            <a:cxnLst/>
            <a:rect l="l" t="t" r="r" b="b"/>
            <a:pathLst>
              <a:path w="4110380" h="3325671">
                <a:moveTo>
                  <a:pt x="0" y="0"/>
                </a:moveTo>
                <a:lnTo>
                  <a:pt x="4110380" y="0"/>
                </a:lnTo>
                <a:lnTo>
                  <a:pt x="4110380" y="3325671"/>
                </a:lnTo>
                <a:lnTo>
                  <a:pt x="0" y="33256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634415" y="694863"/>
            <a:ext cx="2333785" cy="3308200"/>
          </a:xfrm>
          <a:custGeom>
            <a:avLst/>
            <a:gdLst/>
            <a:ahLst/>
            <a:cxnLst/>
            <a:rect l="l" t="t" r="r" b="b"/>
            <a:pathLst>
              <a:path w="2333785" h="3308200">
                <a:moveTo>
                  <a:pt x="0" y="0"/>
                </a:moveTo>
                <a:lnTo>
                  <a:pt x="2333785" y="0"/>
                </a:lnTo>
                <a:lnTo>
                  <a:pt x="2333785" y="3308200"/>
                </a:lnTo>
                <a:lnTo>
                  <a:pt x="0" y="33082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4310503" y="1411839"/>
            <a:ext cx="2165623" cy="468562"/>
          </a:xfrm>
          <a:custGeom>
            <a:avLst/>
            <a:gdLst/>
            <a:ahLst/>
            <a:cxnLst/>
            <a:rect l="l" t="t" r="r" b="b"/>
            <a:pathLst>
              <a:path w="2165623" h="468562">
                <a:moveTo>
                  <a:pt x="0" y="0"/>
                </a:moveTo>
                <a:lnTo>
                  <a:pt x="2165623" y="0"/>
                </a:lnTo>
                <a:lnTo>
                  <a:pt x="2165623" y="468562"/>
                </a:lnTo>
                <a:lnTo>
                  <a:pt x="0" y="4685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id="{643B4E95-8DE5-E02B-9D6F-ED9CFD26EFEE}"/>
              </a:ext>
            </a:extLst>
          </p:cNvPr>
          <p:cNvSpPr/>
          <p:nvPr/>
        </p:nvSpPr>
        <p:spPr>
          <a:xfrm rot="610001">
            <a:off x="5041092" y="8110845"/>
            <a:ext cx="1865255" cy="2027451"/>
          </a:xfrm>
          <a:custGeom>
            <a:avLst/>
            <a:gdLst/>
            <a:ahLst/>
            <a:cxnLst/>
            <a:rect l="l" t="t" r="r" b="b"/>
            <a:pathLst>
              <a:path w="1865255" h="2027451">
                <a:moveTo>
                  <a:pt x="0" y="0"/>
                </a:moveTo>
                <a:lnTo>
                  <a:pt x="1865255" y="0"/>
                </a:lnTo>
                <a:lnTo>
                  <a:pt x="1865255" y="2027451"/>
                </a:lnTo>
                <a:lnTo>
                  <a:pt x="0" y="202745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72000" y="4914900"/>
            <a:ext cx="5269833" cy="86316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3200400" y="4800600"/>
            <a:ext cx="1028700" cy="10287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pic>
        <p:nvPicPr>
          <p:cNvPr id="8" name="Picture 7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72000" y="6172200"/>
            <a:ext cx="5269833" cy="863160"/>
          </a:xfrm>
          <a:prstGeom prst="rect">
            <a:avLst/>
          </a:prstGeom>
        </p:spPr>
      </p:pic>
      <p:pic>
        <p:nvPicPr>
          <p:cNvPr id="9" name="Picture 8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72000" y="7658100"/>
            <a:ext cx="5155533" cy="863160"/>
          </a:xfrm>
          <a:prstGeom prst="rect">
            <a:avLst/>
          </a:prstGeom>
        </p:spPr>
      </p:pic>
      <p:pic>
        <p:nvPicPr>
          <p:cNvPr id="10" name="Picture 9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72000" y="9029700"/>
            <a:ext cx="5269833" cy="863160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3200400" y="7543800"/>
            <a:ext cx="1028700" cy="10287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2" name="Oval 11"/>
          <p:cNvSpPr/>
          <p:nvPr/>
        </p:nvSpPr>
        <p:spPr>
          <a:xfrm>
            <a:off x="3200400" y="6057900"/>
            <a:ext cx="1028700" cy="10287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3" name="Oval 12"/>
          <p:cNvSpPr/>
          <p:nvPr/>
        </p:nvSpPr>
        <p:spPr>
          <a:xfrm>
            <a:off x="3200400" y="8915400"/>
            <a:ext cx="1028700" cy="10287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4" name="TextBox 13"/>
          <p:cNvSpPr txBox="1"/>
          <p:nvPr/>
        </p:nvSpPr>
        <p:spPr>
          <a:xfrm>
            <a:off x="3314700" y="4914900"/>
            <a:ext cx="685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b="1" dirty="0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314700" y="9029700"/>
            <a:ext cx="685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b="1" dirty="0"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314700" y="7658100"/>
            <a:ext cx="685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b="1" dirty="0"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14700" y="6172200"/>
            <a:ext cx="685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b="1" dirty="0"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800600" y="5029201"/>
            <a:ext cx="49149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ĐÁP ÁN ĐÚNG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86300" y="6286500"/>
            <a:ext cx="49149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ĐÁP ÁN SAI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686300" y="7658100"/>
            <a:ext cx="49149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ĐÁP ÁN SAI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686300" y="9029700"/>
            <a:ext cx="49149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ĐÁP ÁN SAI</a:t>
            </a:r>
          </a:p>
        </p:txBody>
      </p:sp>
      <p:pic>
        <p:nvPicPr>
          <p:cNvPr id="25" name="Picture 14" descr="kim phut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2115800" y="6286501"/>
            <a:ext cx="1714500" cy="1613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1" descr="dongho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1658600" y="5600701"/>
            <a:ext cx="2628900" cy="2652860"/>
          </a:xfrm>
          <a:prstGeom prst="rect">
            <a:avLst/>
          </a:prstGeom>
          <a:noFill/>
        </p:spPr>
      </p:pic>
      <p:sp>
        <p:nvSpPr>
          <p:cNvPr id="26" name="Cloud 25"/>
          <p:cNvSpPr/>
          <p:nvPr/>
        </p:nvSpPr>
        <p:spPr>
          <a:xfrm>
            <a:off x="13373100" y="4343400"/>
            <a:ext cx="2628900" cy="1371600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HẾT GIỜ</a:t>
            </a:r>
          </a:p>
        </p:txBody>
      </p:sp>
      <p:pic>
        <p:nvPicPr>
          <p:cNvPr id="28" name="Picture 27" descr="112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943100" y="-457200"/>
            <a:ext cx="13716000" cy="537210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5143500" y="1371600"/>
            <a:ext cx="845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nhập</a:t>
            </a: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đây</a:t>
            </a:r>
            <a:endParaRPr lang="en-US" sz="5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" name="Picture 29" descr="3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286000" y="4597055"/>
            <a:ext cx="914400" cy="1114836"/>
          </a:xfrm>
          <a:prstGeom prst="rect">
            <a:avLst/>
          </a:prstGeom>
        </p:spPr>
      </p:pic>
      <p:pic>
        <p:nvPicPr>
          <p:cNvPr id="31" name="Picture 30" descr="3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286000" y="5829301"/>
            <a:ext cx="1028700" cy="1254191"/>
          </a:xfrm>
          <a:prstGeom prst="rect">
            <a:avLst/>
          </a:prstGeom>
        </p:spPr>
      </p:pic>
      <p:pic>
        <p:nvPicPr>
          <p:cNvPr id="32" name="Picture 31" descr="3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286000" y="7315201"/>
            <a:ext cx="1028700" cy="1254191"/>
          </a:xfrm>
          <a:prstGeom prst="rect">
            <a:avLst/>
          </a:prstGeom>
        </p:spPr>
      </p:pic>
      <p:pic>
        <p:nvPicPr>
          <p:cNvPr id="33" name="Picture 32" descr="3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286000" y="8686801"/>
            <a:ext cx="1028700" cy="1254191"/>
          </a:xfrm>
          <a:prstGeom prst="rect">
            <a:avLst/>
          </a:prstGeom>
        </p:spPr>
      </p:pic>
      <p:pic>
        <p:nvPicPr>
          <p:cNvPr id="34" name="Picture 33" descr="3.png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3944600" y="7778619"/>
            <a:ext cx="2057400" cy="2508381"/>
          </a:xfrm>
          <a:prstGeom prst="rect">
            <a:avLst/>
          </a:prstGeom>
        </p:spPr>
      </p:pic>
      <p:pic>
        <p:nvPicPr>
          <p:cNvPr id="35" name="Picture 34" descr="tich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9944100" y="4686300"/>
            <a:ext cx="1085850" cy="1085850"/>
          </a:xfrm>
          <a:prstGeom prst="rect">
            <a:avLst/>
          </a:prstGeom>
        </p:spPr>
      </p:pic>
      <p:pic>
        <p:nvPicPr>
          <p:cNvPr id="36" name="Picture 35" descr="sai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9944100" y="6172200"/>
            <a:ext cx="800100" cy="800100"/>
          </a:xfrm>
          <a:prstGeom prst="rect">
            <a:avLst/>
          </a:prstGeom>
        </p:spPr>
      </p:pic>
      <p:pic>
        <p:nvPicPr>
          <p:cNvPr id="37" name="Picture 36" descr="sai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9944100" y="7658100"/>
            <a:ext cx="800100" cy="800100"/>
          </a:xfrm>
          <a:prstGeom prst="rect">
            <a:avLst/>
          </a:prstGeom>
        </p:spPr>
      </p:pic>
      <p:pic>
        <p:nvPicPr>
          <p:cNvPr id="38" name="Picture 37" descr="sai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9944100" y="9029700"/>
            <a:ext cx="800100" cy="800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6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6" dur="1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99FF"/>
                                      </p:to>
                                    </p:animClr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26" grpId="0" animBg="1"/>
      <p:bldP spid="29" grpId="0"/>
      <p:bldP spid="29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14" descr="kim phu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115800" y="6286501"/>
            <a:ext cx="1714500" cy="1613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72000" y="4914900"/>
            <a:ext cx="5269833" cy="86316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3200400" y="8915400"/>
            <a:ext cx="1028700" cy="10287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pic>
        <p:nvPicPr>
          <p:cNvPr id="8" name="Picture 7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72000" y="6172200"/>
            <a:ext cx="5269833" cy="863160"/>
          </a:xfrm>
          <a:prstGeom prst="rect">
            <a:avLst/>
          </a:prstGeom>
        </p:spPr>
      </p:pic>
      <p:pic>
        <p:nvPicPr>
          <p:cNvPr id="9" name="Picture 8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72000" y="7658100"/>
            <a:ext cx="5269833" cy="863160"/>
          </a:xfrm>
          <a:prstGeom prst="rect">
            <a:avLst/>
          </a:prstGeom>
        </p:spPr>
      </p:pic>
      <p:pic>
        <p:nvPicPr>
          <p:cNvPr id="10" name="Picture 9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72000" y="9029700"/>
            <a:ext cx="5269833" cy="863160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3200400" y="7543800"/>
            <a:ext cx="1028700" cy="10287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2" name="Oval 11"/>
          <p:cNvSpPr/>
          <p:nvPr/>
        </p:nvSpPr>
        <p:spPr>
          <a:xfrm>
            <a:off x="3200400" y="6057900"/>
            <a:ext cx="1028700" cy="10287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3" name="Oval 12"/>
          <p:cNvSpPr/>
          <p:nvPr/>
        </p:nvSpPr>
        <p:spPr>
          <a:xfrm>
            <a:off x="3200400" y="4686300"/>
            <a:ext cx="1028700" cy="10287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4" name="TextBox 13"/>
          <p:cNvSpPr txBox="1"/>
          <p:nvPr/>
        </p:nvSpPr>
        <p:spPr>
          <a:xfrm>
            <a:off x="3314700" y="9029700"/>
            <a:ext cx="685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b="1" dirty="0"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314700" y="4800600"/>
            <a:ext cx="685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b="1" dirty="0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314700" y="7658100"/>
            <a:ext cx="685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b="1" dirty="0"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14700" y="6172200"/>
            <a:ext cx="685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b="1" dirty="0"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686300" y="5029200"/>
            <a:ext cx="49149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ĐÁP ÁN 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86300" y="6286500"/>
            <a:ext cx="49149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ĐÁP ÁN SAI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686300" y="7658100"/>
            <a:ext cx="49149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ĐÁP ÁN SAI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686300" y="9029700"/>
            <a:ext cx="49149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ĐÁP ÁN Đ</a:t>
            </a:r>
          </a:p>
        </p:txBody>
      </p:sp>
      <p:pic>
        <p:nvPicPr>
          <p:cNvPr id="23" name="Picture 22" descr="dongho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658600" y="5600701"/>
            <a:ext cx="2628900" cy="2652860"/>
          </a:xfrm>
          <a:prstGeom prst="rect">
            <a:avLst/>
          </a:prstGeom>
          <a:noFill/>
        </p:spPr>
      </p:pic>
      <p:sp>
        <p:nvSpPr>
          <p:cNvPr id="24" name="Cloud 23"/>
          <p:cNvSpPr/>
          <p:nvPr/>
        </p:nvSpPr>
        <p:spPr>
          <a:xfrm>
            <a:off x="13373100" y="4343400"/>
            <a:ext cx="2628900" cy="1371600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HẾT GIỜ</a:t>
            </a:r>
          </a:p>
        </p:txBody>
      </p:sp>
      <p:pic>
        <p:nvPicPr>
          <p:cNvPr id="29" name="Picture 28" descr="5a151c87f1f159262a412ad550c34737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943100" y="3771899"/>
            <a:ext cx="1371600" cy="2336006"/>
          </a:xfrm>
          <a:prstGeom prst="rect">
            <a:avLst/>
          </a:prstGeom>
        </p:spPr>
      </p:pic>
      <p:pic>
        <p:nvPicPr>
          <p:cNvPr id="30" name="Picture 29" descr="5a151c87f1f159262a412ad550c34737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057400" y="5257801"/>
            <a:ext cx="1143000" cy="1946672"/>
          </a:xfrm>
          <a:prstGeom prst="rect">
            <a:avLst/>
          </a:prstGeom>
        </p:spPr>
      </p:pic>
      <p:pic>
        <p:nvPicPr>
          <p:cNvPr id="31" name="Picture 30" descr="5a151c87f1f159262a412ad550c34737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943100" y="6515101"/>
            <a:ext cx="1371600" cy="2336006"/>
          </a:xfrm>
          <a:prstGeom prst="rect">
            <a:avLst/>
          </a:prstGeom>
        </p:spPr>
      </p:pic>
      <p:pic>
        <p:nvPicPr>
          <p:cNvPr id="32" name="Picture 31" descr="5a151c87f1f159262a412ad550c34737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943100" y="8229601"/>
            <a:ext cx="1371600" cy="2336006"/>
          </a:xfrm>
          <a:prstGeom prst="rect">
            <a:avLst/>
          </a:prstGeom>
        </p:spPr>
      </p:pic>
      <p:pic>
        <p:nvPicPr>
          <p:cNvPr id="33" name="Picture 32" descr="5a151c87f1f159262a412ad550c34737.png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3716000" y="6743700"/>
            <a:ext cx="2286000" cy="3893343"/>
          </a:xfrm>
          <a:prstGeom prst="rect">
            <a:avLst/>
          </a:prstGeom>
        </p:spPr>
      </p:pic>
      <p:pic>
        <p:nvPicPr>
          <p:cNvPr id="34" name="Picture 33" descr="tich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9829800" y="8801100"/>
            <a:ext cx="1085850" cy="1085850"/>
          </a:xfrm>
          <a:prstGeom prst="rect">
            <a:avLst/>
          </a:prstGeom>
        </p:spPr>
      </p:pic>
      <p:pic>
        <p:nvPicPr>
          <p:cNvPr id="35" name="Picture 34" descr="sai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9944100" y="4914900"/>
            <a:ext cx="800100" cy="800100"/>
          </a:xfrm>
          <a:prstGeom prst="rect">
            <a:avLst/>
          </a:prstGeom>
        </p:spPr>
      </p:pic>
      <p:pic>
        <p:nvPicPr>
          <p:cNvPr id="36" name="Picture 35" descr="sai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9944100" y="6172200"/>
            <a:ext cx="800100" cy="800100"/>
          </a:xfrm>
          <a:prstGeom prst="rect">
            <a:avLst/>
          </a:prstGeom>
        </p:spPr>
      </p:pic>
      <p:pic>
        <p:nvPicPr>
          <p:cNvPr id="37" name="Picture 36" descr="sai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9944100" y="7658100"/>
            <a:ext cx="800100" cy="800100"/>
          </a:xfrm>
          <a:prstGeom prst="rect">
            <a:avLst/>
          </a:prstGeom>
        </p:spPr>
      </p:pic>
      <p:pic>
        <p:nvPicPr>
          <p:cNvPr id="38" name="Picture 37" descr="112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943100" y="-457200"/>
            <a:ext cx="13716000" cy="5029200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5143500" y="1714500"/>
            <a:ext cx="845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nhập</a:t>
            </a: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đây</a:t>
            </a:r>
            <a:endParaRPr lang="en-US" sz="5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1" dur="1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99FF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24" grpId="0" animBg="1"/>
      <p:bldP spid="39" grpId="0"/>
      <p:bldP spid="39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14" descr="kim phu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115800" y="6286501"/>
            <a:ext cx="1714500" cy="1613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72000" y="4914900"/>
            <a:ext cx="5269833" cy="86316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3200400" y="6172200"/>
            <a:ext cx="1028700" cy="10287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pic>
        <p:nvPicPr>
          <p:cNvPr id="8" name="Picture 7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72000" y="6172200"/>
            <a:ext cx="5269833" cy="863160"/>
          </a:xfrm>
          <a:prstGeom prst="rect">
            <a:avLst/>
          </a:prstGeom>
        </p:spPr>
      </p:pic>
      <p:pic>
        <p:nvPicPr>
          <p:cNvPr id="9" name="Picture 8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72000" y="7658100"/>
            <a:ext cx="5269833" cy="863160"/>
          </a:xfrm>
          <a:prstGeom prst="rect">
            <a:avLst/>
          </a:prstGeom>
        </p:spPr>
      </p:pic>
      <p:pic>
        <p:nvPicPr>
          <p:cNvPr id="10" name="Picture 9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72000" y="9029700"/>
            <a:ext cx="5269833" cy="863160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3200400" y="7543800"/>
            <a:ext cx="1028700" cy="10287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2" name="Oval 11"/>
          <p:cNvSpPr/>
          <p:nvPr/>
        </p:nvSpPr>
        <p:spPr>
          <a:xfrm>
            <a:off x="3200400" y="4800600"/>
            <a:ext cx="1028700" cy="10287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3" name="Oval 12"/>
          <p:cNvSpPr/>
          <p:nvPr/>
        </p:nvSpPr>
        <p:spPr>
          <a:xfrm>
            <a:off x="3200400" y="8915400"/>
            <a:ext cx="1028700" cy="10287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4" name="TextBox 13"/>
          <p:cNvSpPr txBox="1"/>
          <p:nvPr/>
        </p:nvSpPr>
        <p:spPr>
          <a:xfrm>
            <a:off x="3314700" y="6286500"/>
            <a:ext cx="685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b="1" dirty="0"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314700" y="9029700"/>
            <a:ext cx="685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b="1" dirty="0"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314700" y="7658100"/>
            <a:ext cx="685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b="1" dirty="0"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14700" y="4914900"/>
            <a:ext cx="685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b="1" dirty="0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800600" y="5029200"/>
            <a:ext cx="49149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ĐÁP ÁN 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86300" y="6286500"/>
            <a:ext cx="49149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ĐÁP ÁN Đ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686300" y="7658100"/>
            <a:ext cx="49149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ĐÁP ÁN SAI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686300" y="9029700"/>
            <a:ext cx="49149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ĐÁP ÁN SAI</a:t>
            </a:r>
          </a:p>
        </p:txBody>
      </p:sp>
      <p:pic>
        <p:nvPicPr>
          <p:cNvPr id="23" name="Picture 22" descr="dongho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658600" y="5600701"/>
            <a:ext cx="2628900" cy="2652860"/>
          </a:xfrm>
          <a:prstGeom prst="rect">
            <a:avLst/>
          </a:prstGeom>
          <a:noFill/>
        </p:spPr>
      </p:pic>
      <p:sp>
        <p:nvSpPr>
          <p:cNvPr id="24" name="Cloud 23"/>
          <p:cNvSpPr/>
          <p:nvPr/>
        </p:nvSpPr>
        <p:spPr>
          <a:xfrm>
            <a:off x="13373100" y="4343400"/>
            <a:ext cx="2628900" cy="1371600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HẾT GIỜ</a:t>
            </a:r>
          </a:p>
        </p:txBody>
      </p:sp>
      <p:pic>
        <p:nvPicPr>
          <p:cNvPr id="26" name="Picture 25" descr="112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485900" y="-342900"/>
            <a:ext cx="13716000" cy="49149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57700" y="1943100"/>
            <a:ext cx="94869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6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6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nhập</a:t>
            </a:r>
            <a:r>
              <a:rPr lang="en-US" sz="6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6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6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6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endParaRPr lang="en-US" sz="6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" name="Picture 27" descr="2679d57cccfcefe3eb811ab9b30397c8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286000" y="4343401"/>
            <a:ext cx="1028700" cy="1452995"/>
          </a:xfrm>
          <a:prstGeom prst="rect">
            <a:avLst/>
          </a:prstGeom>
        </p:spPr>
      </p:pic>
      <p:pic>
        <p:nvPicPr>
          <p:cNvPr id="29" name="Picture 28" descr="2679d57cccfcefe3eb811ab9b30397c8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275610" y="5862206"/>
            <a:ext cx="1028700" cy="1271370"/>
          </a:xfrm>
          <a:prstGeom prst="rect">
            <a:avLst/>
          </a:prstGeom>
        </p:spPr>
      </p:pic>
      <p:pic>
        <p:nvPicPr>
          <p:cNvPr id="30" name="Picture 29" descr="2679d57cccfcefe3eb811ab9b30397c8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286000" y="6972301"/>
            <a:ext cx="1028700" cy="1452995"/>
          </a:xfrm>
          <a:prstGeom prst="rect">
            <a:avLst/>
          </a:prstGeom>
        </p:spPr>
      </p:pic>
      <p:pic>
        <p:nvPicPr>
          <p:cNvPr id="31" name="Picture 30" descr="2679d57cccfcefe3eb811ab9b30397c8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286000" y="8458201"/>
            <a:ext cx="1028700" cy="1452995"/>
          </a:xfrm>
          <a:prstGeom prst="rect">
            <a:avLst/>
          </a:prstGeom>
        </p:spPr>
      </p:pic>
      <p:pic>
        <p:nvPicPr>
          <p:cNvPr id="33" name="Picture 32" descr="tich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9944100" y="5943600"/>
            <a:ext cx="1085850" cy="1085850"/>
          </a:xfrm>
          <a:prstGeom prst="rect">
            <a:avLst/>
          </a:prstGeom>
        </p:spPr>
      </p:pic>
      <p:pic>
        <p:nvPicPr>
          <p:cNvPr id="34" name="Picture 33" descr="sai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9944100" y="4914900"/>
            <a:ext cx="800100" cy="800100"/>
          </a:xfrm>
          <a:prstGeom prst="rect">
            <a:avLst/>
          </a:prstGeom>
        </p:spPr>
      </p:pic>
      <p:pic>
        <p:nvPicPr>
          <p:cNvPr id="35" name="Picture 34" descr="sai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9944100" y="7658100"/>
            <a:ext cx="800100" cy="800100"/>
          </a:xfrm>
          <a:prstGeom prst="rect">
            <a:avLst/>
          </a:prstGeom>
        </p:spPr>
      </p:pic>
      <p:pic>
        <p:nvPicPr>
          <p:cNvPr id="36" name="Picture 35" descr="sai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9944100" y="8915400"/>
            <a:ext cx="800100" cy="800100"/>
          </a:xfrm>
          <a:prstGeom prst="rect">
            <a:avLst/>
          </a:prstGeom>
        </p:spPr>
      </p:pic>
      <p:pic>
        <p:nvPicPr>
          <p:cNvPr id="37" name="Picture 36" descr="2679d57cccfcefe3eb811ab9b30397c8.png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3830300" y="6735236"/>
            <a:ext cx="2514600" cy="35517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7" dur="1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99FF"/>
                                      </p:to>
                                    </p:animClr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24" grpId="0" animBg="1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14" descr="kim phu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115800" y="6286501"/>
            <a:ext cx="1714500" cy="1613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72000" y="4914900"/>
            <a:ext cx="5269833" cy="86316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3200400" y="7658100"/>
            <a:ext cx="1028700" cy="10287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pic>
        <p:nvPicPr>
          <p:cNvPr id="8" name="Picture 7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72000" y="6172200"/>
            <a:ext cx="5269833" cy="863160"/>
          </a:xfrm>
          <a:prstGeom prst="rect">
            <a:avLst/>
          </a:prstGeom>
        </p:spPr>
      </p:pic>
      <p:pic>
        <p:nvPicPr>
          <p:cNvPr id="9" name="Picture 8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72000" y="7658100"/>
            <a:ext cx="5269833" cy="863160"/>
          </a:xfrm>
          <a:prstGeom prst="rect">
            <a:avLst/>
          </a:prstGeom>
        </p:spPr>
      </p:pic>
      <p:pic>
        <p:nvPicPr>
          <p:cNvPr id="10" name="Picture 9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72000" y="9029700"/>
            <a:ext cx="5269833" cy="863160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3200400" y="6172200"/>
            <a:ext cx="1028700" cy="10287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2" name="Oval 11"/>
          <p:cNvSpPr/>
          <p:nvPr/>
        </p:nvSpPr>
        <p:spPr>
          <a:xfrm>
            <a:off x="3200400" y="4800600"/>
            <a:ext cx="1028700" cy="10287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3" name="Oval 12"/>
          <p:cNvSpPr/>
          <p:nvPr/>
        </p:nvSpPr>
        <p:spPr>
          <a:xfrm>
            <a:off x="3200400" y="8915400"/>
            <a:ext cx="1028700" cy="10287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4" name="TextBox 13"/>
          <p:cNvSpPr txBox="1"/>
          <p:nvPr/>
        </p:nvSpPr>
        <p:spPr>
          <a:xfrm>
            <a:off x="3314700" y="7772400"/>
            <a:ext cx="685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b="1" dirty="0"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314700" y="9029700"/>
            <a:ext cx="685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b="1" dirty="0"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314700" y="6286500"/>
            <a:ext cx="685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b="1" dirty="0"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14700" y="4914900"/>
            <a:ext cx="685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b="1" dirty="0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800600" y="5029200"/>
            <a:ext cx="49149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ĐÁP ÁN 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86300" y="6286500"/>
            <a:ext cx="49149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ĐÁP ÁN 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686300" y="7658100"/>
            <a:ext cx="49149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ĐÁP ÁN Đ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686300" y="9029700"/>
            <a:ext cx="49149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ĐÁP ÁN SAI</a:t>
            </a:r>
          </a:p>
        </p:txBody>
      </p:sp>
      <p:pic>
        <p:nvPicPr>
          <p:cNvPr id="23" name="Picture 22" descr="dongho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658600" y="5600701"/>
            <a:ext cx="2628900" cy="2652860"/>
          </a:xfrm>
          <a:prstGeom prst="rect">
            <a:avLst/>
          </a:prstGeom>
          <a:noFill/>
        </p:spPr>
      </p:pic>
      <p:sp>
        <p:nvSpPr>
          <p:cNvPr id="24" name="Cloud 23"/>
          <p:cNvSpPr/>
          <p:nvPr/>
        </p:nvSpPr>
        <p:spPr>
          <a:xfrm>
            <a:off x="13373100" y="4343400"/>
            <a:ext cx="2628900" cy="1371600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HẾT GIỜ</a:t>
            </a:r>
          </a:p>
        </p:txBody>
      </p:sp>
      <p:pic>
        <p:nvPicPr>
          <p:cNvPr id="26" name="Picture 25" descr="112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485900" y="0"/>
            <a:ext cx="13944600" cy="4800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57700" y="1943100"/>
            <a:ext cx="94869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6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6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nhập</a:t>
            </a:r>
            <a:r>
              <a:rPr lang="en-US" sz="6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6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6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6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endParaRPr lang="en-US" sz="6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" name="Picture 27" descr="2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943100" y="4229100"/>
            <a:ext cx="1485900" cy="1485900"/>
          </a:xfrm>
          <a:prstGeom prst="rect">
            <a:avLst/>
          </a:prstGeom>
        </p:spPr>
      </p:pic>
      <p:pic>
        <p:nvPicPr>
          <p:cNvPr id="29" name="Picture 28" descr="2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943100" y="5715000"/>
            <a:ext cx="1485900" cy="1485900"/>
          </a:xfrm>
          <a:prstGeom prst="rect">
            <a:avLst/>
          </a:prstGeom>
        </p:spPr>
      </p:pic>
      <p:pic>
        <p:nvPicPr>
          <p:cNvPr id="30" name="Picture 29" descr="2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943100" y="7200900"/>
            <a:ext cx="1485900" cy="1485900"/>
          </a:xfrm>
          <a:prstGeom prst="rect">
            <a:avLst/>
          </a:prstGeom>
        </p:spPr>
      </p:pic>
      <p:pic>
        <p:nvPicPr>
          <p:cNvPr id="31" name="Picture 30" descr="2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943100" y="8801100"/>
            <a:ext cx="1485900" cy="1485900"/>
          </a:xfrm>
          <a:prstGeom prst="rect">
            <a:avLst/>
          </a:prstGeom>
        </p:spPr>
      </p:pic>
      <p:pic>
        <p:nvPicPr>
          <p:cNvPr id="32" name="Picture 31" descr="tich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715500" y="7429500"/>
            <a:ext cx="1085850" cy="1085850"/>
          </a:xfrm>
          <a:prstGeom prst="rect">
            <a:avLst/>
          </a:prstGeom>
        </p:spPr>
      </p:pic>
      <p:pic>
        <p:nvPicPr>
          <p:cNvPr id="33" name="Picture 32" descr="sai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9944100" y="4914900"/>
            <a:ext cx="800100" cy="800100"/>
          </a:xfrm>
          <a:prstGeom prst="rect">
            <a:avLst/>
          </a:prstGeom>
        </p:spPr>
      </p:pic>
      <p:pic>
        <p:nvPicPr>
          <p:cNvPr id="34" name="Picture 33" descr="sai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9944100" y="6172200"/>
            <a:ext cx="800100" cy="800100"/>
          </a:xfrm>
          <a:prstGeom prst="rect">
            <a:avLst/>
          </a:prstGeom>
        </p:spPr>
      </p:pic>
      <p:pic>
        <p:nvPicPr>
          <p:cNvPr id="35" name="Picture 34" descr="sai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9944100" y="9029700"/>
            <a:ext cx="800100" cy="800100"/>
          </a:xfrm>
          <a:prstGeom prst="rect">
            <a:avLst/>
          </a:prstGeom>
        </p:spPr>
      </p:pic>
      <p:pic>
        <p:nvPicPr>
          <p:cNvPr id="36" name="Picture 35" descr="2.png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3830300" y="8115300"/>
            <a:ext cx="2171700" cy="2171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7" dur="1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99FF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24" grpId="0" animBg="1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14" descr="kim phu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115800" y="6286501"/>
            <a:ext cx="1714500" cy="1613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72000" y="4914900"/>
            <a:ext cx="5269833" cy="86316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3200400" y="8915400"/>
            <a:ext cx="1028700" cy="10287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pic>
        <p:nvPicPr>
          <p:cNvPr id="8" name="Picture 7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72000" y="6172200"/>
            <a:ext cx="5269833" cy="863160"/>
          </a:xfrm>
          <a:prstGeom prst="rect">
            <a:avLst/>
          </a:prstGeom>
        </p:spPr>
      </p:pic>
      <p:pic>
        <p:nvPicPr>
          <p:cNvPr id="9" name="Picture 8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72000" y="7658100"/>
            <a:ext cx="5269833" cy="863160"/>
          </a:xfrm>
          <a:prstGeom prst="rect">
            <a:avLst/>
          </a:prstGeom>
        </p:spPr>
      </p:pic>
      <p:pic>
        <p:nvPicPr>
          <p:cNvPr id="10" name="Picture 9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72000" y="9029700"/>
            <a:ext cx="5269833" cy="863160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3200400" y="7543800"/>
            <a:ext cx="1028700" cy="10287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2" name="Oval 11"/>
          <p:cNvSpPr/>
          <p:nvPr/>
        </p:nvSpPr>
        <p:spPr>
          <a:xfrm>
            <a:off x="3200400" y="6057900"/>
            <a:ext cx="1028700" cy="10287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3" name="Oval 12"/>
          <p:cNvSpPr/>
          <p:nvPr/>
        </p:nvSpPr>
        <p:spPr>
          <a:xfrm>
            <a:off x="3200400" y="4686300"/>
            <a:ext cx="1028700" cy="10287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4" name="TextBox 13"/>
          <p:cNvSpPr txBox="1"/>
          <p:nvPr/>
        </p:nvSpPr>
        <p:spPr>
          <a:xfrm>
            <a:off x="3314700" y="9029700"/>
            <a:ext cx="685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b="1" dirty="0"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314700" y="4800600"/>
            <a:ext cx="685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b="1" dirty="0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314700" y="7658100"/>
            <a:ext cx="685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b="1" dirty="0"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14700" y="6172200"/>
            <a:ext cx="685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b="1" dirty="0"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686300" y="5029200"/>
            <a:ext cx="49149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ĐÁP ÁN 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86300" y="6286500"/>
            <a:ext cx="49149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ĐÁP ÁN SAI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686300" y="7658100"/>
            <a:ext cx="49149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ĐÁP ÁN SAI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686300" y="9029700"/>
            <a:ext cx="49149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ĐÁP ÁN Đ</a:t>
            </a:r>
          </a:p>
        </p:txBody>
      </p:sp>
      <p:pic>
        <p:nvPicPr>
          <p:cNvPr id="22" name="Picture 24" descr="CHAY XE DAP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2616294" y="8182824"/>
            <a:ext cx="788057" cy="688161"/>
          </a:xfrm>
          <a:prstGeom prst="rect">
            <a:avLst/>
          </a:prstGeom>
          <a:noFill/>
        </p:spPr>
      </p:pic>
      <p:pic>
        <p:nvPicPr>
          <p:cNvPr id="23" name="Picture 22" descr="dongho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1658600" y="5600701"/>
            <a:ext cx="2628900" cy="2652860"/>
          </a:xfrm>
          <a:prstGeom prst="rect">
            <a:avLst/>
          </a:prstGeom>
          <a:noFill/>
        </p:spPr>
      </p:pic>
      <p:sp>
        <p:nvSpPr>
          <p:cNvPr id="24" name="Cloud 23"/>
          <p:cNvSpPr/>
          <p:nvPr/>
        </p:nvSpPr>
        <p:spPr>
          <a:xfrm>
            <a:off x="13373100" y="4343400"/>
            <a:ext cx="2628900" cy="1371600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HẾT GIỜ</a:t>
            </a:r>
          </a:p>
        </p:txBody>
      </p:sp>
      <p:pic>
        <p:nvPicPr>
          <p:cNvPr id="26" name="Picture 25" descr="112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371600" y="-342900"/>
            <a:ext cx="13830300" cy="5029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57700" y="1943100"/>
            <a:ext cx="94869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6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6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nhập</a:t>
            </a:r>
            <a:r>
              <a:rPr lang="en-US" sz="6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6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6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6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endParaRPr lang="en-US" sz="6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" name="Picture 27" descr="1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943100" y="3771901"/>
            <a:ext cx="1485900" cy="1798559"/>
          </a:xfrm>
          <a:prstGeom prst="rect">
            <a:avLst/>
          </a:prstGeom>
        </p:spPr>
      </p:pic>
      <p:pic>
        <p:nvPicPr>
          <p:cNvPr id="29" name="Picture 28" descr="1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943100" y="5372101"/>
            <a:ext cx="1485900" cy="1798559"/>
          </a:xfrm>
          <a:prstGeom prst="rect">
            <a:avLst/>
          </a:prstGeom>
        </p:spPr>
      </p:pic>
      <p:pic>
        <p:nvPicPr>
          <p:cNvPr id="30" name="Picture 29" descr="1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943100" y="6972301"/>
            <a:ext cx="1485900" cy="1798559"/>
          </a:xfrm>
          <a:prstGeom prst="rect">
            <a:avLst/>
          </a:prstGeom>
        </p:spPr>
      </p:pic>
      <p:pic>
        <p:nvPicPr>
          <p:cNvPr id="31" name="Picture 30" descr="1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943100" y="8488442"/>
            <a:ext cx="1485900" cy="1798559"/>
          </a:xfrm>
          <a:prstGeom prst="rect">
            <a:avLst/>
          </a:prstGeom>
        </p:spPr>
      </p:pic>
      <p:pic>
        <p:nvPicPr>
          <p:cNvPr id="32" name="Picture 31" descr="1.png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3944600" y="7243285"/>
            <a:ext cx="2514600" cy="3043715"/>
          </a:xfrm>
          <a:prstGeom prst="rect">
            <a:avLst/>
          </a:prstGeom>
        </p:spPr>
      </p:pic>
      <p:pic>
        <p:nvPicPr>
          <p:cNvPr id="33" name="Picture 32" descr="tich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9829800" y="8801100"/>
            <a:ext cx="1085850" cy="1085850"/>
          </a:xfrm>
          <a:prstGeom prst="rect">
            <a:avLst/>
          </a:prstGeom>
        </p:spPr>
      </p:pic>
      <p:pic>
        <p:nvPicPr>
          <p:cNvPr id="34" name="Picture 33" descr="sai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9829800" y="4914900"/>
            <a:ext cx="800100" cy="800100"/>
          </a:xfrm>
          <a:prstGeom prst="rect">
            <a:avLst/>
          </a:prstGeom>
        </p:spPr>
      </p:pic>
      <p:pic>
        <p:nvPicPr>
          <p:cNvPr id="35" name="Picture 34" descr="sai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9829800" y="6286500"/>
            <a:ext cx="800100" cy="800100"/>
          </a:xfrm>
          <a:prstGeom prst="rect">
            <a:avLst/>
          </a:prstGeom>
        </p:spPr>
      </p:pic>
      <p:pic>
        <p:nvPicPr>
          <p:cNvPr id="36" name="Picture 35" descr="sai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9829800" y="7772400"/>
            <a:ext cx="800100" cy="800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7" dur="1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99FF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4" grpId="0" animBg="1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10242768" y="3985724"/>
            <a:ext cx="3015059" cy="5198378"/>
          </a:xfrm>
          <a:custGeom>
            <a:avLst/>
            <a:gdLst/>
            <a:ahLst/>
            <a:cxnLst/>
            <a:rect l="l" t="t" r="r" b="b"/>
            <a:pathLst>
              <a:path w="3015059" h="5198378">
                <a:moveTo>
                  <a:pt x="0" y="0"/>
                </a:moveTo>
                <a:lnTo>
                  <a:pt x="3015060" y="0"/>
                </a:lnTo>
                <a:lnTo>
                  <a:pt x="3015060" y="5198378"/>
                </a:lnTo>
                <a:lnTo>
                  <a:pt x="0" y="51983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5400000" flipH="1" flipV="1">
            <a:off x="4234059" y="790733"/>
            <a:ext cx="3015059" cy="5198378"/>
          </a:xfrm>
          <a:custGeom>
            <a:avLst/>
            <a:gdLst/>
            <a:ahLst/>
            <a:cxnLst/>
            <a:rect l="l" t="t" r="r" b="b"/>
            <a:pathLst>
              <a:path w="3015059" h="5198378">
                <a:moveTo>
                  <a:pt x="3015059" y="5198378"/>
                </a:moveTo>
                <a:lnTo>
                  <a:pt x="0" y="5198378"/>
                </a:lnTo>
                <a:lnTo>
                  <a:pt x="0" y="0"/>
                </a:lnTo>
                <a:lnTo>
                  <a:pt x="3015059" y="0"/>
                </a:lnTo>
                <a:lnTo>
                  <a:pt x="3015059" y="5198378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2380944" y="2205852"/>
            <a:ext cx="7406303" cy="2104601"/>
            <a:chOff x="0" y="-9525"/>
            <a:chExt cx="9875071" cy="2806134"/>
          </a:xfrm>
        </p:grpSpPr>
        <p:sp>
          <p:nvSpPr>
            <p:cNvPr id="5" name="AutoShape 5"/>
            <p:cNvSpPr/>
            <p:nvPr/>
          </p:nvSpPr>
          <p:spPr>
            <a:xfrm>
              <a:off x="0" y="9813"/>
              <a:ext cx="9875071" cy="2786796"/>
            </a:xfrm>
            <a:prstGeom prst="rect">
              <a:avLst/>
            </a:prstGeom>
            <a:solidFill>
              <a:srgbClr val="7F73E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530392" y="-9525"/>
              <a:ext cx="8094488" cy="24875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530"/>
                </a:lnSpc>
                <a:spcBef>
                  <a:spcPct val="0"/>
                </a:spcBef>
              </a:pPr>
              <a:r>
                <a:rPr lang="en-US" sz="8800" err="1">
                  <a:solidFill>
                    <a:srgbClr val="FFFFFF"/>
                  </a:solidFill>
                  <a:latin typeface="Cabin"/>
                  <a:ea typeface="Cabin"/>
                  <a:cs typeface="Cabin"/>
                  <a:sym typeface="Cabin"/>
                </a:rPr>
                <a:t>Bài</a:t>
              </a:r>
              <a:r>
                <a:rPr lang="en-US" sz="8800">
                  <a:solidFill>
                    <a:srgbClr val="FFFFFF"/>
                  </a:solidFill>
                  <a:latin typeface="Cabin"/>
                  <a:ea typeface="Cabin"/>
                  <a:cs typeface="Cabin"/>
                  <a:sym typeface="Cabin"/>
                </a:rPr>
                <a:t> 16</a:t>
              </a:r>
              <a:endParaRPr lang="en-US" sz="8800" u="none" dirty="0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 rot="-1968109">
            <a:off x="1081561" y="1785482"/>
            <a:ext cx="3343662" cy="851114"/>
          </a:xfrm>
          <a:custGeom>
            <a:avLst/>
            <a:gdLst/>
            <a:ahLst/>
            <a:cxnLst/>
            <a:rect l="l" t="t" r="r" b="b"/>
            <a:pathLst>
              <a:path w="3343662" h="851114">
                <a:moveTo>
                  <a:pt x="0" y="0"/>
                </a:moveTo>
                <a:lnTo>
                  <a:pt x="3343662" y="0"/>
                </a:lnTo>
                <a:lnTo>
                  <a:pt x="3343662" y="851114"/>
                </a:lnTo>
                <a:lnTo>
                  <a:pt x="0" y="851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 rot="-416793">
            <a:off x="9254322" y="2599163"/>
            <a:ext cx="6468660" cy="2090098"/>
            <a:chOff x="0" y="9813"/>
            <a:chExt cx="8624880" cy="2786796"/>
          </a:xfrm>
        </p:grpSpPr>
        <p:sp>
          <p:nvSpPr>
            <p:cNvPr id="9" name="AutoShape 9"/>
            <p:cNvSpPr/>
            <p:nvPr/>
          </p:nvSpPr>
          <p:spPr>
            <a:xfrm>
              <a:off x="0" y="9813"/>
              <a:ext cx="8624880" cy="2786796"/>
            </a:xfrm>
            <a:prstGeom prst="rect">
              <a:avLst/>
            </a:prstGeom>
            <a:solidFill>
              <a:srgbClr val="56AE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90373" y="136155"/>
              <a:ext cx="7044135" cy="25341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551"/>
                </a:lnSpc>
                <a:spcBef>
                  <a:spcPct val="0"/>
                </a:spcBef>
              </a:pPr>
              <a:r>
                <a:rPr lang="en-US" sz="9600" u="none" dirty="0" err="1">
                  <a:solidFill>
                    <a:srgbClr val="FFFFFF"/>
                  </a:solidFill>
                  <a:latin typeface="Cabin"/>
                  <a:ea typeface="Cabin"/>
                  <a:cs typeface="Cabin"/>
                  <a:sym typeface="Cabin"/>
                </a:rPr>
                <a:t>Khám</a:t>
              </a:r>
              <a:r>
                <a:rPr lang="en-US" sz="9600" u="none" dirty="0">
                  <a:solidFill>
                    <a:srgbClr val="FFFFFF"/>
                  </a:solidFill>
                  <a:latin typeface="Cabin"/>
                  <a:ea typeface="Cabin"/>
                  <a:cs typeface="Cabin"/>
                  <a:sym typeface="Cabin"/>
                </a:rPr>
                <a:t> </a:t>
              </a:r>
              <a:r>
                <a:rPr lang="en-US" sz="9600" u="none" dirty="0" err="1">
                  <a:solidFill>
                    <a:srgbClr val="FFFFFF"/>
                  </a:solidFill>
                  <a:latin typeface="Cabin"/>
                  <a:ea typeface="Cabin"/>
                  <a:cs typeface="Cabin"/>
                  <a:sym typeface="Cabin"/>
                </a:rPr>
                <a:t>phá</a:t>
              </a:r>
              <a:endParaRPr lang="en-US" sz="9600" u="none" dirty="0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 rot="477322">
            <a:off x="4817767" y="4651019"/>
            <a:ext cx="6577347" cy="2090098"/>
            <a:chOff x="0" y="6211"/>
            <a:chExt cx="8769796" cy="2786796"/>
          </a:xfrm>
        </p:grpSpPr>
        <p:sp>
          <p:nvSpPr>
            <p:cNvPr id="12" name="AutoShape 12"/>
            <p:cNvSpPr/>
            <p:nvPr/>
          </p:nvSpPr>
          <p:spPr>
            <a:xfrm>
              <a:off x="0" y="6211"/>
              <a:ext cx="8769796" cy="2786796"/>
            </a:xfrm>
            <a:prstGeom prst="rect">
              <a:avLst/>
            </a:prstGeom>
            <a:solidFill>
              <a:srgbClr val="FFACE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48661" y="134201"/>
              <a:ext cx="7272473" cy="25212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530"/>
                </a:lnSpc>
                <a:spcBef>
                  <a:spcPct val="0"/>
                </a:spcBef>
              </a:pPr>
              <a:r>
                <a:rPr lang="en-US" sz="9600">
                  <a:solidFill>
                    <a:srgbClr val="FFFFFF"/>
                  </a:solidFill>
                  <a:latin typeface="Cabin"/>
                  <a:ea typeface="Cabin"/>
                  <a:cs typeface="Cabin"/>
                  <a:sym typeface="Cabin"/>
                </a:rPr>
                <a:t>MÀU SẮC</a:t>
              </a:r>
              <a:endParaRPr lang="en-US" sz="9600" u="none" dirty="0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endParaRPr>
            </a:p>
          </p:txBody>
        </p:sp>
      </p:grpSp>
      <p:sp>
        <p:nvSpPr>
          <p:cNvPr id="14" name="Freeform 14"/>
          <p:cNvSpPr/>
          <p:nvPr/>
        </p:nvSpPr>
        <p:spPr>
          <a:xfrm rot="1524437">
            <a:off x="14364638" y="1401565"/>
            <a:ext cx="2768845" cy="1802266"/>
          </a:xfrm>
          <a:custGeom>
            <a:avLst/>
            <a:gdLst/>
            <a:ahLst/>
            <a:cxnLst/>
            <a:rect l="l" t="t" r="r" b="b"/>
            <a:pathLst>
              <a:path w="2768845" h="1802266">
                <a:moveTo>
                  <a:pt x="0" y="0"/>
                </a:moveTo>
                <a:lnTo>
                  <a:pt x="2768844" y="0"/>
                </a:lnTo>
                <a:lnTo>
                  <a:pt x="2768844" y="1802267"/>
                </a:lnTo>
                <a:lnTo>
                  <a:pt x="0" y="180226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>
            <a:off x="13123022" y="6309657"/>
            <a:ext cx="1505807" cy="1995647"/>
          </a:xfrm>
          <a:custGeom>
            <a:avLst/>
            <a:gdLst/>
            <a:ahLst/>
            <a:cxnLst/>
            <a:rect l="l" t="t" r="r" b="b"/>
            <a:pathLst>
              <a:path w="1505807" h="1995647">
                <a:moveTo>
                  <a:pt x="0" y="0"/>
                </a:moveTo>
                <a:lnTo>
                  <a:pt x="1505806" y="0"/>
                </a:lnTo>
                <a:lnTo>
                  <a:pt x="1505806" y="1995648"/>
                </a:lnTo>
                <a:lnTo>
                  <a:pt x="0" y="199564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>
            <a:off x="3783043" y="6645524"/>
            <a:ext cx="1612463" cy="1090611"/>
          </a:xfrm>
          <a:custGeom>
            <a:avLst/>
            <a:gdLst/>
            <a:ahLst/>
            <a:cxnLst/>
            <a:rect l="l" t="t" r="r" b="b"/>
            <a:pathLst>
              <a:path w="1612463" h="1090611">
                <a:moveTo>
                  <a:pt x="0" y="0"/>
                </a:moveTo>
                <a:lnTo>
                  <a:pt x="1612462" y="0"/>
                </a:lnTo>
                <a:lnTo>
                  <a:pt x="1612462" y="1090611"/>
                </a:lnTo>
                <a:lnTo>
                  <a:pt x="0" y="109061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>
            <a:off x="3783043" y="4522681"/>
            <a:ext cx="1212290" cy="1241638"/>
          </a:xfrm>
          <a:custGeom>
            <a:avLst/>
            <a:gdLst/>
            <a:ahLst/>
            <a:cxnLst/>
            <a:rect l="l" t="t" r="r" b="b"/>
            <a:pathLst>
              <a:path w="1212290" h="1241638">
                <a:moveTo>
                  <a:pt x="0" y="0"/>
                </a:moveTo>
                <a:lnTo>
                  <a:pt x="1212290" y="0"/>
                </a:lnTo>
                <a:lnTo>
                  <a:pt x="1212290" y="1241638"/>
                </a:lnTo>
                <a:lnTo>
                  <a:pt x="0" y="124163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>
            <a:off x="6894151" y="6494497"/>
            <a:ext cx="1212290" cy="1241638"/>
          </a:xfrm>
          <a:custGeom>
            <a:avLst/>
            <a:gdLst/>
            <a:ahLst/>
            <a:cxnLst/>
            <a:rect l="l" t="t" r="r" b="b"/>
            <a:pathLst>
              <a:path w="1212290" h="1241638">
                <a:moveTo>
                  <a:pt x="0" y="0"/>
                </a:moveTo>
                <a:lnTo>
                  <a:pt x="1212290" y="0"/>
                </a:lnTo>
                <a:lnTo>
                  <a:pt x="1212290" y="1241638"/>
                </a:lnTo>
                <a:lnTo>
                  <a:pt x="0" y="124163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 rot="1051875">
            <a:off x="14556517" y="4619937"/>
            <a:ext cx="878578" cy="1510055"/>
          </a:xfrm>
          <a:custGeom>
            <a:avLst/>
            <a:gdLst/>
            <a:ahLst/>
            <a:cxnLst/>
            <a:rect l="l" t="t" r="r" b="b"/>
            <a:pathLst>
              <a:path w="878578" h="1510055">
                <a:moveTo>
                  <a:pt x="0" y="0"/>
                </a:moveTo>
                <a:lnTo>
                  <a:pt x="878578" y="0"/>
                </a:lnTo>
                <a:lnTo>
                  <a:pt x="878578" y="1510055"/>
                </a:lnTo>
                <a:lnTo>
                  <a:pt x="0" y="1510055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>
            <a:off x="9151109" y="2114188"/>
            <a:ext cx="1328091" cy="1360242"/>
          </a:xfrm>
          <a:custGeom>
            <a:avLst/>
            <a:gdLst/>
            <a:ahLst/>
            <a:cxnLst/>
            <a:rect l="l" t="t" r="r" b="b"/>
            <a:pathLst>
              <a:path w="1328091" h="1360242">
                <a:moveTo>
                  <a:pt x="0" y="0"/>
                </a:moveTo>
                <a:lnTo>
                  <a:pt x="1328091" y="0"/>
                </a:lnTo>
                <a:lnTo>
                  <a:pt x="1328091" y="1360242"/>
                </a:lnTo>
                <a:lnTo>
                  <a:pt x="0" y="1360242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1" name="Group 21"/>
          <p:cNvGrpSpPr/>
          <p:nvPr/>
        </p:nvGrpSpPr>
        <p:grpSpPr>
          <a:xfrm rot="-134653">
            <a:off x="5349899" y="8453511"/>
            <a:ext cx="7588201" cy="903040"/>
            <a:chOff x="0" y="0"/>
            <a:chExt cx="10117602" cy="1204053"/>
          </a:xfrm>
        </p:grpSpPr>
        <p:sp>
          <p:nvSpPr>
            <p:cNvPr id="22" name="AutoShape 22"/>
            <p:cNvSpPr/>
            <p:nvPr/>
          </p:nvSpPr>
          <p:spPr>
            <a:xfrm>
              <a:off x="0" y="0"/>
              <a:ext cx="10117602" cy="1204053"/>
            </a:xfrm>
            <a:prstGeom prst="rect">
              <a:avLst/>
            </a:pr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619909" y="210752"/>
              <a:ext cx="8877783" cy="7063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72"/>
                </a:lnSpc>
                <a:spcBef>
                  <a:spcPct val="0"/>
                </a:spcBef>
              </a:pPr>
              <a:r>
                <a:rPr lang="en-US" sz="4000" b="1" dirty="0" err="1">
                  <a:solidFill>
                    <a:srgbClr val="242928"/>
                  </a:solidFill>
                  <a:latin typeface="Candara" panose="020E0502030303020204" pitchFamily="34" charset="0"/>
                  <a:ea typeface="Jua"/>
                  <a:cs typeface="Jua"/>
                  <a:sym typeface="Jua"/>
                </a:rPr>
                <a:t>Họ</a:t>
              </a:r>
              <a:r>
                <a:rPr lang="en-US" sz="4000" b="1" dirty="0">
                  <a:solidFill>
                    <a:srgbClr val="242928"/>
                  </a:solidFill>
                  <a:latin typeface="Candara" panose="020E0502030303020204" pitchFamily="34" charset="0"/>
                  <a:ea typeface="Jua"/>
                  <a:cs typeface="Jua"/>
                  <a:sym typeface="Jua"/>
                </a:rPr>
                <a:t> </a:t>
              </a:r>
              <a:r>
                <a:rPr lang="en-US" sz="4000" b="1" dirty="0" err="1">
                  <a:solidFill>
                    <a:srgbClr val="242928"/>
                  </a:solidFill>
                  <a:latin typeface="Candara" panose="020E0502030303020204" pitchFamily="34" charset="0"/>
                  <a:ea typeface="Jua"/>
                  <a:cs typeface="Jua"/>
                  <a:sym typeface="Jua"/>
                </a:rPr>
                <a:t>tên</a:t>
              </a:r>
              <a:r>
                <a:rPr lang="en-US" sz="4000" b="1" dirty="0">
                  <a:solidFill>
                    <a:srgbClr val="242928"/>
                  </a:solidFill>
                  <a:latin typeface="Candara" panose="020E0502030303020204" pitchFamily="34" charset="0"/>
                  <a:ea typeface="Jua"/>
                  <a:cs typeface="Jua"/>
                  <a:sym typeface="Jua"/>
                </a:rPr>
                <a:t> </a:t>
              </a:r>
              <a:r>
                <a:rPr lang="en-US" sz="4000" b="1" dirty="0" err="1">
                  <a:solidFill>
                    <a:srgbClr val="242928"/>
                  </a:solidFill>
                  <a:latin typeface="Candara" panose="020E0502030303020204" pitchFamily="34" charset="0"/>
                  <a:ea typeface="Jua"/>
                  <a:cs typeface="Jua"/>
                  <a:sym typeface="Jua"/>
                </a:rPr>
                <a:t>giáo</a:t>
              </a:r>
              <a:r>
                <a:rPr lang="en-US" sz="4000" b="1" dirty="0">
                  <a:solidFill>
                    <a:srgbClr val="242928"/>
                  </a:solidFill>
                  <a:latin typeface="Candara" panose="020E0502030303020204" pitchFamily="34" charset="0"/>
                  <a:ea typeface="Jua"/>
                  <a:cs typeface="Jua"/>
                  <a:sym typeface="Jua"/>
                </a:rPr>
                <a:t> </a:t>
              </a:r>
              <a:r>
                <a:rPr lang="en-US" sz="4000" b="1" dirty="0" err="1">
                  <a:solidFill>
                    <a:srgbClr val="242928"/>
                  </a:solidFill>
                  <a:latin typeface="Candara" panose="020E0502030303020204" pitchFamily="34" charset="0"/>
                  <a:ea typeface="Jua"/>
                  <a:cs typeface="Jua"/>
                  <a:sym typeface="Jua"/>
                </a:rPr>
                <a:t>viên</a:t>
              </a:r>
              <a:r>
                <a:rPr lang="en-US" sz="4000" b="1" dirty="0">
                  <a:solidFill>
                    <a:srgbClr val="242928"/>
                  </a:solidFill>
                  <a:latin typeface="Candara" panose="020E0502030303020204" pitchFamily="34" charset="0"/>
                  <a:ea typeface="Jua"/>
                  <a:cs typeface="Jua"/>
                  <a:sym typeface="Jua"/>
                </a:rPr>
                <a:t> – </a:t>
              </a:r>
              <a:r>
                <a:rPr lang="en-US" sz="4000" b="1" dirty="0" err="1">
                  <a:solidFill>
                    <a:srgbClr val="242928"/>
                  </a:solidFill>
                  <a:latin typeface="Candara" panose="020E0502030303020204" pitchFamily="34" charset="0"/>
                  <a:ea typeface="Jua"/>
                  <a:cs typeface="Jua"/>
                  <a:sym typeface="Jua"/>
                </a:rPr>
                <a:t>Lớp</a:t>
              </a:r>
              <a:r>
                <a:rPr lang="en-US" sz="4000" b="1" dirty="0">
                  <a:solidFill>
                    <a:srgbClr val="242928"/>
                  </a:solidFill>
                  <a:latin typeface="Candara" panose="020E0502030303020204" pitchFamily="34" charset="0"/>
                  <a:ea typeface="Jua"/>
                  <a:cs typeface="Jua"/>
                  <a:sym typeface="Jua"/>
                </a:rPr>
                <a:t> 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150400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96512">
            <a:off x="10816648" y="2743270"/>
            <a:ext cx="4715078" cy="1508825"/>
          </a:xfrm>
          <a:custGeom>
            <a:avLst/>
            <a:gdLst/>
            <a:ahLst/>
            <a:cxnLst/>
            <a:rect l="l" t="t" r="r" b="b"/>
            <a:pathLst>
              <a:path w="4715078" h="1508825">
                <a:moveTo>
                  <a:pt x="0" y="0"/>
                </a:moveTo>
                <a:lnTo>
                  <a:pt x="4715078" y="0"/>
                </a:lnTo>
                <a:lnTo>
                  <a:pt x="4715078" y="1508825"/>
                </a:lnTo>
                <a:lnTo>
                  <a:pt x="0" y="15088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3487667" y="2922878"/>
            <a:ext cx="11312666" cy="3487568"/>
            <a:chOff x="0" y="0"/>
            <a:chExt cx="15083555" cy="4650090"/>
          </a:xfrm>
        </p:grpSpPr>
        <p:sp>
          <p:nvSpPr>
            <p:cNvPr id="4" name="AutoShape 4"/>
            <p:cNvSpPr/>
            <p:nvPr/>
          </p:nvSpPr>
          <p:spPr>
            <a:xfrm rot="134140">
              <a:off x="73711" y="289781"/>
              <a:ext cx="14936132" cy="4070528"/>
            </a:xfrm>
            <a:prstGeom prst="rect">
              <a:avLst/>
            </a:prstGeom>
            <a:solidFill>
              <a:srgbClr val="FFA50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 rot="134140">
              <a:off x="1364993" y="1057819"/>
              <a:ext cx="12344032" cy="2803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530"/>
                </a:lnSpc>
              </a:pPr>
              <a:endParaRPr lang="en-US" sz="13775" dirty="0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411073" y="5182332"/>
            <a:ext cx="14278941" cy="3521324"/>
            <a:chOff x="17904" y="405354"/>
            <a:chExt cx="11992625" cy="1879552"/>
          </a:xfrm>
        </p:grpSpPr>
        <p:sp>
          <p:nvSpPr>
            <p:cNvPr id="7" name="AutoShape 7"/>
            <p:cNvSpPr/>
            <p:nvPr/>
          </p:nvSpPr>
          <p:spPr>
            <a:xfrm rot="-233784">
              <a:off x="33089" y="405354"/>
              <a:ext cx="11977440" cy="1381290"/>
            </a:xfrm>
            <a:prstGeom prst="rect">
              <a:avLst/>
            </a:prstGeom>
            <a:solidFill>
              <a:srgbClr val="FFACE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 rot="21366216">
              <a:off x="17904" y="423949"/>
              <a:ext cx="11966969" cy="186095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7200">
                  <a:ln w="0"/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Mango AC"/>
                  <a:sym typeface="Mango AC"/>
                </a:rPr>
                <a:t>Nhận diện màu sắc, </a:t>
              </a:r>
            </a:p>
            <a:p>
              <a:pPr algn="ctr"/>
              <a:r>
                <a:rPr lang="en-US" sz="7200">
                  <a:ln w="0"/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Mango AC"/>
                  <a:sym typeface="Mango AC"/>
                </a:rPr>
                <a:t>ch</a:t>
              </a:r>
              <a:r>
                <a:rPr lang="vi-VN" sz="7200">
                  <a:ln w="0"/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Mango AC"/>
                  <a:sym typeface="Mango AC"/>
                </a:rPr>
                <a:t>ơ</a:t>
              </a:r>
              <a:r>
                <a:rPr lang="en-US" sz="7200">
                  <a:ln w="0"/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Mango AC"/>
                  <a:sym typeface="Mango AC"/>
                </a:rPr>
                <a:t>i đ</a:t>
              </a:r>
              <a:r>
                <a:rPr lang="vi-VN" sz="7200">
                  <a:ln w="0"/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Mango AC"/>
                  <a:sym typeface="Mango AC"/>
                </a:rPr>
                <a:t>ư</a:t>
              </a:r>
              <a:r>
                <a:rPr lang="en-US" sz="7200">
                  <a:ln w="0"/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Mango AC"/>
                  <a:sym typeface="Mango AC"/>
                </a:rPr>
                <a:t>ợc các trò ch</a:t>
              </a:r>
              <a:r>
                <a:rPr lang="vi-VN" sz="7200">
                  <a:ln w="0"/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Mango AC"/>
                  <a:sym typeface="Mango AC"/>
                </a:rPr>
                <a:t>ơ</a:t>
              </a:r>
              <a:r>
                <a:rPr lang="en-US" sz="7200">
                  <a:ln w="0"/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Mango AC"/>
                  <a:sym typeface="Mango AC"/>
                </a:rPr>
                <a:t>i với màu sắc.</a:t>
              </a:r>
              <a:endParaRPr lang="en-US" sz="3600" dirty="0">
                <a:ln w="0"/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Mango AC"/>
                <a:sym typeface="Mango AC"/>
              </a:endParaRPr>
            </a:p>
          </p:txBody>
        </p:sp>
      </p:grpSp>
      <p:sp>
        <p:nvSpPr>
          <p:cNvPr id="9" name="Freeform 9"/>
          <p:cNvSpPr/>
          <p:nvPr/>
        </p:nvSpPr>
        <p:spPr>
          <a:xfrm rot="20177947">
            <a:off x="14719544" y="6959885"/>
            <a:ext cx="2664695" cy="576543"/>
          </a:xfrm>
          <a:custGeom>
            <a:avLst/>
            <a:gdLst/>
            <a:ahLst/>
            <a:cxnLst/>
            <a:rect l="l" t="t" r="r" b="b"/>
            <a:pathLst>
              <a:path w="2664695" h="576543">
                <a:moveTo>
                  <a:pt x="0" y="0"/>
                </a:moveTo>
                <a:lnTo>
                  <a:pt x="2664695" y="0"/>
                </a:lnTo>
                <a:lnTo>
                  <a:pt x="2664695" y="576543"/>
                </a:lnTo>
                <a:lnTo>
                  <a:pt x="0" y="57654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14616112" y="1903016"/>
            <a:ext cx="1512140" cy="1548747"/>
          </a:xfrm>
          <a:custGeom>
            <a:avLst/>
            <a:gdLst/>
            <a:ahLst/>
            <a:cxnLst/>
            <a:rect l="l" t="t" r="r" b="b"/>
            <a:pathLst>
              <a:path w="1512140" h="1548747">
                <a:moveTo>
                  <a:pt x="0" y="0"/>
                </a:moveTo>
                <a:lnTo>
                  <a:pt x="1512140" y="0"/>
                </a:lnTo>
                <a:lnTo>
                  <a:pt x="1512140" y="1548746"/>
                </a:lnTo>
                <a:lnTo>
                  <a:pt x="0" y="154874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1930693" y="1555595"/>
            <a:ext cx="2892329" cy="3106994"/>
          </a:xfrm>
          <a:custGeom>
            <a:avLst/>
            <a:gdLst/>
            <a:ahLst/>
            <a:cxnLst/>
            <a:rect l="l" t="t" r="r" b="b"/>
            <a:pathLst>
              <a:path w="2892329" h="3106994">
                <a:moveTo>
                  <a:pt x="0" y="0"/>
                </a:moveTo>
                <a:lnTo>
                  <a:pt x="2892329" y="0"/>
                </a:lnTo>
                <a:lnTo>
                  <a:pt x="2892329" y="3106994"/>
                </a:lnTo>
                <a:lnTo>
                  <a:pt x="0" y="310699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3" name="Picture 12" descr="A blue rectangle with yellow text&#10;&#10;AI-generated content may be incorrect.">
            <a:extLst>
              <a:ext uri="{FF2B5EF4-FFF2-40B4-BE49-F238E27FC236}">
                <a16:creationId xmlns:a16="http://schemas.microsoft.com/office/drawing/2014/main" id="{F688DF8C-993A-95D3-0AFE-00FD549B5C1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4578" y="3610966"/>
            <a:ext cx="6665468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7260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910</Words>
  <Application>Microsoft Office PowerPoint</Application>
  <PresentationFormat>Custom</PresentationFormat>
  <Paragraphs>141</Paragraphs>
  <Slides>20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Aptos</vt:lpstr>
      <vt:lpstr>Times New Roman</vt:lpstr>
      <vt:lpstr>Mango AC</vt:lpstr>
      <vt:lpstr>Jua</vt:lpstr>
      <vt:lpstr>Calibri</vt:lpstr>
      <vt:lpstr>Cambria</vt:lpstr>
      <vt:lpstr>Arial</vt:lpstr>
      <vt:lpstr>Cabin</vt:lpstr>
      <vt:lpstr>Candara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Tím và Hồng Nhãn dán và Huy hiệu Mình chưa Phiên bản Đêm của các cô gái Bản thuyết trình Vui vẻ</dc:title>
  <dc:creator>Admin</dc:creator>
  <cp:lastModifiedBy>Anh Phạm Thị Quỳnh</cp:lastModifiedBy>
  <cp:revision>72</cp:revision>
  <dcterms:created xsi:type="dcterms:W3CDTF">2006-08-16T00:00:00Z</dcterms:created>
  <dcterms:modified xsi:type="dcterms:W3CDTF">2025-05-01T02:51:29Z</dcterms:modified>
  <dc:identifier>DAGi_IJH_S0</dc:identifier>
</cp:coreProperties>
</file>