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81" r:id="rId1"/>
  </p:sldMasterIdLst>
  <p:notesMasterIdLst>
    <p:notesMasterId r:id="rId14"/>
  </p:notesMasterIdLst>
  <p:sldIdLst>
    <p:sldId id="256" r:id="rId2"/>
    <p:sldId id="259" r:id="rId3"/>
    <p:sldId id="309" r:id="rId4"/>
    <p:sldId id="260" r:id="rId5"/>
    <p:sldId id="310" r:id="rId6"/>
    <p:sldId id="314" r:id="rId7"/>
    <p:sldId id="315" r:id="rId8"/>
    <p:sldId id="311" r:id="rId9"/>
    <p:sldId id="257" r:id="rId10"/>
    <p:sldId id="313" r:id="rId11"/>
    <p:sldId id="265" r:id="rId12"/>
    <p:sldId id="287" r:id="rId13"/>
  </p:sldIdLst>
  <p:sldSz cx="9144000" cy="5143500" type="screen16x9"/>
  <p:notesSz cx="6858000" cy="9144000"/>
  <p:embeddedFontLst>
    <p:embeddedFont>
      <p:font typeface="Cambria" panose="02040503050406030204" pitchFamily="18" charset="0"/>
      <p:regular r:id="rId15"/>
      <p:bold r:id="rId16"/>
      <p:italic r:id="rId17"/>
      <p:boldItalic r:id="rId18"/>
    </p:embeddedFont>
    <p:embeddedFont>
      <p:font typeface="Karla Medium" panose="020B0604020202020204" charset="0"/>
      <p:regular r:id="rId19"/>
      <p:bold r:id="rId20"/>
      <p:italic r:id="rId21"/>
      <p:boldItalic r:id="rId22"/>
    </p:embeddedFont>
    <p:embeddedFont>
      <p:font typeface="Mango AC" panose="020B0604020202020204" charset="0"/>
      <p:regular r:id="rId23"/>
    </p:embeddedFont>
    <p:embeddedFont>
      <p:font typeface="Tahoma" panose="020B0604030504040204" pitchFamily="34" charset="0"/>
      <p:regular r:id="rId24"/>
      <p:bold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68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92B5816-0E2F-405F-B64B-6303E62D3068}">
  <a:tblStyle styleId="{B92B5816-0E2F-405F-B64B-6303E62D306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24" y="90"/>
      </p:cViewPr>
      <p:guideLst>
        <p:guide orient="horz" pos="5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11d4f3bf491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11d4f3bf491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76432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g11d3c097be0_8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8" name="Google Shape;818;g11d3c097be0_8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" name="Google Shape;1997;g11d4f3bf491_2_3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8" name="Google Shape;1998;g11d4f3bf491_2_3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f09f6a330b_0_1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f09f6a330b_0_1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f09f6a330b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f09f6a330b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5720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f09f6a330b_0_1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f09f6a330b_0_12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f09f6a330b_0_1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f09f6a330b_0_12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19079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f09f6a330b_0_1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f09f6a330b_0_12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48256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f09f6a330b_0_1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f09f6a330b_0_12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1075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f09f6a330b_0_1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f09f6a330b_0_12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5865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11d4f3bf491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11d4f3bf491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4707900" y="539325"/>
            <a:ext cx="4436131" cy="4604444"/>
            <a:chOff x="4707900" y="539325"/>
            <a:chExt cx="4436131" cy="4604444"/>
          </a:xfrm>
        </p:grpSpPr>
        <p:sp>
          <p:nvSpPr>
            <p:cNvPr id="10" name="Google Shape;10;p2"/>
            <p:cNvSpPr/>
            <p:nvPr/>
          </p:nvSpPr>
          <p:spPr>
            <a:xfrm>
              <a:off x="4707900" y="539325"/>
              <a:ext cx="4436131" cy="4604444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4905576" y="676300"/>
              <a:ext cx="4238388" cy="4467339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846925" y="1448375"/>
            <a:ext cx="7453500" cy="166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2442375" y="3510482"/>
            <a:ext cx="4381800" cy="461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187950" y="2083554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3909050" y="4707972"/>
            <a:ext cx="235579" cy="263646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8607275" y="311067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4788425" y="157372"/>
            <a:ext cx="235579" cy="263646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8_1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5"/>
          <p:cNvSpPr/>
          <p:nvPr/>
        </p:nvSpPr>
        <p:spPr>
          <a:xfrm rot="5400000" flipH="1">
            <a:off x="65523" y="-65524"/>
            <a:ext cx="2420761" cy="2551808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5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91" name="Google Shape;191;p15"/>
          <p:cNvGrpSpPr/>
          <p:nvPr/>
        </p:nvGrpSpPr>
        <p:grpSpPr>
          <a:xfrm>
            <a:off x="-66775" y="4410300"/>
            <a:ext cx="1136175" cy="733200"/>
            <a:chOff x="-67787" y="4410300"/>
            <a:chExt cx="1136175" cy="733200"/>
          </a:xfrm>
        </p:grpSpPr>
        <p:sp>
          <p:nvSpPr>
            <p:cNvPr id="192" name="Google Shape;192;p15"/>
            <p:cNvSpPr/>
            <p:nvPr/>
          </p:nvSpPr>
          <p:spPr>
            <a:xfrm rot="10800000" flipH="1">
              <a:off x="-67787" y="4410300"/>
              <a:ext cx="1136175" cy="733200"/>
            </a:xfrm>
            <a:custGeom>
              <a:avLst/>
              <a:gdLst/>
              <a:ahLst/>
              <a:cxnLst/>
              <a:rect l="l" t="t" r="r" b="b"/>
              <a:pathLst>
                <a:path w="45447" h="29328" extrusionOk="0">
                  <a:moveTo>
                    <a:pt x="8752" y="0"/>
                  </a:moveTo>
                  <a:cubicBezTo>
                    <a:pt x="8323" y="536"/>
                    <a:pt x="7918" y="1084"/>
                    <a:pt x="7525" y="1631"/>
                  </a:cubicBezTo>
                  <a:cubicBezTo>
                    <a:pt x="5430" y="4525"/>
                    <a:pt x="3310" y="7465"/>
                    <a:pt x="1941" y="10763"/>
                  </a:cubicBezTo>
                  <a:cubicBezTo>
                    <a:pt x="572" y="14061"/>
                    <a:pt x="0" y="17824"/>
                    <a:pt x="1072" y="21241"/>
                  </a:cubicBezTo>
                  <a:cubicBezTo>
                    <a:pt x="2155" y="24634"/>
                    <a:pt x="4894" y="27468"/>
                    <a:pt x="8263" y="28635"/>
                  </a:cubicBezTo>
                  <a:cubicBezTo>
                    <a:pt x="9664" y="29121"/>
                    <a:pt x="11124" y="29327"/>
                    <a:pt x="12598" y="29327"/>
                  </a:cubicBezTo>
                  <a:cubicBezTo>
                    <a:pt x="14732" y="29327"/>
                    <a:pt x="16894" y="28895"/>
                    <a:pt x="18943" y="28254"/>
                  </a:cubicBezTo>
                  <a:cubicBezTo>
                    <a:pt x="25027" y="26349"/>
                    <a:pt x="30528" y="22634"/>
                    <a:pt x="34564" y="17693"/>
                  </a:cubicBezTo>
                  <a:cubicBezTo>
                    <a:pt x="37624" y="13942"/>
                    <a:pt x="39803" y="9585"/>
                    <a:pt x="42160" y="5382"/>
                  </a:cubicBezTo>
                  <a:cubicBezTo>
                    <a:pt x="43196" y="3548"/>
                    <a:pt x="44256" y="1727"/>
                    <a:pt x="45447" y="0"/>
                  </a:cubicBez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5"/>
            <p:cNvSpPr/>
            <p:nvPr/>
          </p:nvSpPr>
          <p:spPr>
            <a:xfrm rot="10800000" flipH="1">
              <a:off x="-67787" y="4410300"/>
              <a:ext cx="1136175" cy="733200"/>
            </a:xfrm>
            <a:custGeom>
              <a:avLst/>
              <a:gdLst/>
              <a:ahLst/>
              <a:cxnLst/>
              <a:rect l="l" t="t" r="r" b="b"/>
              <a:pathLst>
                <a:path w="45447" h="29328" extrusionOk="0">
                  <a:moveTo>
                    <a:pt x="8752" y="0"/>
                  </a:moveTo>
                  <a:cubicBezTo>
                    <a:pt x="8323" y="536"/>
                    <a:pt x="7918" y="1084"/>
                    <a:pt x="7525" y="1631"/>
                  </a:cubicBezTo>
                  <a:cubicBezTo>
                    <a:pt x="5430" y="4525"/>
                    <a:pt x="3310" y="7465"/>
                    <a:pt x="1941" y="10763"/>
                  </a:cubicBezTo>
                  <a:cubicBezTo>
                    <a:pt x="572" y="14061"/>
                    <a:pt x="0" y="17824"/>
                    <a:pt x="1072" y="21241"/>
                  </a:cubicBezTo>
                  <a:cubicBezTo>
                    <a:pt x="2155" y="24634"/>
                    <a:pt x="4894" y="27468"/>
                    <a:pt x="8263" y="28635"/>
                  </a:cubicBezTo>
                  <a:cubicBezTo>
                    <a:pt x="9664" y="29121"/>
                    <a:pt x="11124" y="29327"/>
                    <a:pt x="12598" y="29327"/>
                  </a:cubicBezTo>
                  <a:cubicBezTo>
                    <a:pt x="14732" y="29327"/>
                    <a:pt x="16894" y="28895"/>
                    <a:pt x="18943" y="28254"/>
                  </a:cubicBezTo>
                  <a:cubicBezTo>
                    <a:pt x="25027" y="26349"/>
                    <a:pt x="30528" y="22634"/>
                    <a:pt x="34564" y="17693"/>
                  </a:cubicBezTo>
                  <a:cubicBezTo>
                    <a:pt x="37624" y="13942"/>
                    <a:pt x="39803" y="9585"/>
                    <a:pt x="42160" y="5382"/>
                  </a:cubicBezTo>
                  <a:cubicBezTo>
                    <a:pt x="43196" y="3548"/>
                    <a:pt x="44256" y="1727"/>
                    <a:pt x="45447" y="0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" name="Google Shape;194;p15"/>
          <p:cNvGrpSpPr/>
          <p:nvPr/>
        </p:nvGrpSpPr>
        <p:grpSpPr>
          <a:xfrm rot="10800000">
            <a:off x="8074600" y="0"/>
            <a:ext cx="1136175" cy="733200"/>
            <a:chOff x="-67787" y="4410300"/>
            <a:chExt cx="1136175" cy="733200"/>
          </a:xfrm>
        </p:grpSpPr>
        <p:sp>
          <p:nvSpPr>
            <p:cNvPr id="195" name="Google Shape;195;p15"/>
            <p:cNvSpPr/>
            <p:nvPr/>
          </p:nvSpPr>
          <p:spPr>
            <a:xfrm rot="10800000" flipH="1">
              <a:off x="-67787" y="4410300"/>
              <a:ext cx="1136175" cy="733200"/>
            </a:xfrm>
            <a:custGeom>
              <a:avLst/>
              <a:gdLst/>
              <a:ahLst/>
              <a:cxnLst/>
              <a:rect l="l" t="t" r="r" b="b"/>
              <a:pathLst>
                <a:path w="45447" h="29328" extrusionOk="0">
                  <a:moveTo>
                    <a:pt x="8752" y="0"/>
                  </a:moveTo>
                  <a:cubicBezTo>
                    <a:pt x="8323" y="536"/>
                    <a:pt x="7918" y="1084"/>
                    <a:pt x="7525" y="1631"/>
                  </a:cubicBezTo>
                  <a:cubicBezTo>
                    <a:pt x="5430" y="4525"/>
                    <a:pt x="3310" y="7465"/>
                    <a:pt x="1941" y="10763"/>
                  </a:cubicBezTo>
                  <a:cubicBezTo>
                    <a:pt x="572" y="14061"/>
                    <a:pt x="0" y="17824"/>
                    <a:pt x="1072" y="21241"/>
                  </a:cubicBezTo>
                  <a:cubicBezTo>
                    <a:pt x="2155" y="24634"/>
                    <a:pt x="4894" y="27468"/>
                    <a:pt x="8263" y="28635"/>
                  </a:cubicBezTo>
                  <a:cubicBezTo>
                    <a:pt x="9664" y="29121"/>
                    <a:pt x="11124" y="29327"/>
                    <a:pt x="12598" y="29327"/>
                  </a:cubicBezTo>
                  <a:cubicBezTo>
                    <a:pt x="14732" y="29327"/>
                    <a:pt x="16894" y="28895"/>
                    <a:pt x="18943" y="28254"/>
                  </a:cubicBezTo>
                  <a:cubicBezTo>
                    <a:pt x="25027" y="26349"/>
                    <a:pt x="30528" y="22634"/>
                    <a:pt x="34564" y="17693"/>
                  </a:cubicBezTo>
                  <a:cubicBezTo>
                    <a:pt x="37624" y="13942"/>
                    <a:pt x="39803" y="9585"/>
                    <a:pt x="42160" y="5382"/>
                  </a:cubicBezTo>
                  <a:cubicBezTo>
                    <a:pt x="43196" y="3548"/>
                    <a:pt x="44256" y="1727"/>
                    <a:pt x="45447" y="0"/>
                  </a:cubicBez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5"/>
            <p:cNvSpPr/>
            <p:nvPr/>
          </p:nvSpPr>
          <p:spPr>
            <a:xfrm rot="10800000" flipH="1">
              <a:off x="-67787" y="4410300"/>
              <a:ext cx="1136175" cy="733200"/>
            </a:xfrm>
            <a:custGeom>
              <a:avLst/>
              <a:gdLst/>
              <a:ahLst/>
              <a:cxnLst/>
              <a:rect l="l" t="t" r="r" b="b"/>
              <a:pathLst>
                <a:path w="45447" h="29328" extrusionOk="0">
                  <a:moveTo>
                    <a:pt x="8752" y="0"/>
                  </a:moveTo>
                  <a:cubicBezTo>
                    <a:pt x="8323" y="536"/>
                    <a:pt x="7918" y="1084"/>
                    <a:pt x="7525" y="1631"/>
                  </a:cubicBezTo>
                  <a:cubicBezTo>
                    <a:pt x="5430" y="4525"/>
                    <a:pt x="3310" y="7465"/>
                    <a:pt x="1941" y="10763"/>
                  </a:cubicBezTo>
                  <a:cubicBezTo>
                    <a:pt x="572" y="14061"/>
                    <a:pt x="0" y="17824"/>
                    <a:pt x="1072" y="21241"/>
                  </a:cubicBezTo>
                  <a:cubicBezTo>
                    <a:pt x="2155" y="24634"/>
                    <a:pt x="4894" y="27468"/>
                    <a:pt x="8263" y="28635"/>
                  </a:cubicBezTo>
                  <a:cubicBezTo>
                    <a:pt x="9664" y="29121"/>
                    <a:pt x="11124" y="29327"/>
                    <a:pt x="12598" y="29327"/>
                  </a:cubicBezTo>
                  <a:cubicBezTo>
                    <a:pt x="14732" y="29327"/>
                    <a:pt x="16894" y="28895"/>
                    <a:pt x="18943" y="28254"/>
                  </a:cubicBezTo>
                  <a:cubicBezTo>
                    <a:pt x="25027" y="26349"/>
                    <a:pt x="30528" y="22634"/>
                    <a:pt x="34564" y="17693"/>
                  </a:cubicBezTo>
                  <a:cubicBezTo>
                    <a:pt x="37624" y="13942"/>
                    <a:pt x="39803" y="9585"/>
                    <a:pt x="42160" y="5382"/>
                  </a:cubicBezTo>
                  <a:cubicBezTo>
                    <a:pt x="43196" y="3548"/>
                    <a:pt x="44256" y="1727"/>
                    <a:pt x="45447" y="0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8" name="Google Shape;198;p15"/>
          <p:cNvGrpSpPr/>
          <p:nvPr/>
        </p:nvGrpSpPr>
        <p:grpSpPr>
          <a:xfrm>
            <a:off x="8387944" y="2510767"/>
            <a:ext cx="1206195" cy="1177623"/>
            <a:chOff x="2180272" y="-464800"/>
            <a:chExt cx="1256977" cy="1227202"/>
          </a:xfrm>
        </p:grpSpPr>
        <p:sp>
          <p:nvSpPr>
            <p:cNvPr id="199" name="Google Shape;199;p15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6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5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1" name="Google Shape;201;p15"/>
          <p:cNvSpPr/>
          <p:nvPr/>
        </p:nvSpPr>
        <p:spPr>
          <a:xfrm>
            <a:off x="-66787" y="1776566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5"/>
          <p:cNvSpPr/>
          <p:nvPr/>
        </p:nvSpPr>
        <p:spPr>
          <a:xfrm>
            <a:off x="283438" y="343354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2_1_1_1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9"/>
          <p:cNvSpPr/>
          <p:nvPr/>
        </p:nvSpPr>
        <p:spPr>
          <a:xfrm rot="5400000">
            <a:off x="130676" y="177575"/>
            <a:ext cx="4835168" cy="5096722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1" name="Google Shape;241;p19"/>
          <p:cNvGrpSpPr/>
          <p:nvPr/>
        </p:nvGrpSpPr>
        <p:grpSpPr>
          <a:xfrm>
            <a:off x="5616649" y="275"/>
            <a:ext cx="3527415" cy="2125145"/>
            <a:chOff x="6949180" y="267"/>
            <a:chExt cx="2194622" cy="2273856"/>
          </a:xfrm>
        </p:grpSpPr>
        <p:sp>
          <p:nvSpPr>
            <p:cNvPr id="242" name="Google Shape;242;p19"/>
            <p:cNvSpPr/>
            <p:nvPr/>
          </p:nvSpPr>
          <p:spPr>
            <a:xfrm rot="10800000" flipH="1">
              <a:off x="6949193" y="267"/>
              <a:ext cx="2194609" cy="2273856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9"/>
            <p:cNvSpPr/>
            <p:nvPr/>
          </p:nvSpPr>
          <p:spPr>
            <a:xfrm rot="10800000" flipH="1">
              <a:off x="6949180" y="267"/>
              <a:ext cx="2194609" cy="2273856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4" name="Google Shape;244;p19"/>
          <p:cNvSpPr txBox="1">
            <a:spLocks noGrp="1"/>
          </p:cNvSpPr>
          <p:nvPr>
            <p:ph type="title"/>
          </p:nvPr>
        </p:nvSpPr>
        <p:spPr>
          <a:xfrm>
            <a:off x="5635275" y="2233800"/>
            <a:ext cx="2794200" cy="110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45" name="Google Shape;245;p19"/>
          <p:cNvSpPr txBox="1">
            <a:spLocks noGrp="1"/>
          </p:cNvSpPr>
          <p:nvPr>
            <p:ph type="subTitle" idx="1"/>
          </p:nvPr>
        </p:nvSpPr>
        <p:spPr>
          <a:xfrm>
            <a:off x="5636476" y="3342000"/>
            <a:ext cx="2794200" cy="12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5_1_1"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1"/>
          <p:cNvSpPr/>
          <p:nvPr/>
        </p:nvSpPr>
        <p:spPr>
          <a:xfrm rot="10800000" flipH="1">
            <a:off x="6318670" y="-2"/>
            <a:ext cx="2825405" cy="2977898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31"/>
          <p:cNvSpPr/>
          <p:nvPr/>
        </p:nvSpPr>
        <p:spPr>
          <a:xfrm flipH="1">
            <a:off x="-5" y="2165598"/>
            <a:ext cx="2825405" cy="2977898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31"/>
          <p:cNvSpPr/>
          <p:nvPr/>
        </p:nvSpPr>
        <p:spPr>
          <a:xfrm>
            <a:off x="170735" y="4436526"/>
            <a:ext cx="299490" cy="33514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SECTION_TITLE_AND_DESCRIPTION_1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32"/>
          <p:cNvGrpSpPr/>
          <p:nvPr/>
        </p:nvGrpSpPr>
        <p:grpSpPr>
          <a:xfrm>
            <a:off x="4707900" y="539325"/>
            <a:ext cx="4436131" cy="4604444"/>
            <a:chOff x="4707900" y="539325"/>
            <a:chExt cx="4436131" cy="4604444"/>
          </a:xfrm>
        </p:grpSpPr>
        <p:sp>
          <p:nvSpPr>
            <p:cNvPr id="429" name="Google Shape;429;p32"/>
            <p:cNvSpPr/>
            <p:nvPr/>
          </p:nvSpPr>
          <p:spPr>
            <a:xfrm>
              <a:off x="4707900" y="539325"/>
              <a:ext cx="4436131" cy="4604444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2"/>
            <p:cNvSpPr/>
            <p:nvPr/>
          </p:nvSpPr>
          <p:spPr>
            <a:xfrm>
              <a:off x="4905576" y="676300"/>
              <a:ext cx="4238388" cy="4467339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1" name="Google Shape;431;p32"/>
          <p:cNvSpPr/>
          <p:nvPr/>
        </p:nvSpPr>
        <p:spPr>
          <a:xfrm>
            <a:off x="187950" y="2083554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32"/>
          <p:cNvSpPr/>
          <p:nvPr/>
        </p:nvSpPr>
        <p:spPr>
          <a:xfrm>
            <a:off x="3909050" y="4707972"/>
            <a:ext cx="235579" cy="263646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32"/>
          <p:cNvSpPr/>
          <p:nvPr/>
        </p:nvSpPr>
        <p:spPr>
          <a:xfrm>
            <a:off x="8607275" y="311067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32"/>
          <p:cNvSpPr/>
          <p:nvPr/>
        </p:nvSpPr>
        <p:spPr>
          <a:xfrm>
            <a:off x="4788425" y="157372"/>
            <a:ext cx="235579" cy="263646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3"/>
          <p:cNvGrpSpPr/>
          <p:nvPr/>
        </p:nvGrpSpPr>
        <p:grpSpPr>
          <a:xfrm>
            <a:off x="0" y="2261496"/>
            <a:ext cx="3916572" cy="2889942"/>
            <a:chOff x="0" y="2261496"/>
            <a:chExt cx="3916572" cy="2889942"/>
          </a:xfrm>
        </p:grpSpPr>
        <p:sp>
          <p:nvSpPr>
            <p:cNvPr id="20" name="Google Shape;20;p3"/>
            <p:cNvSpPr/>
            <p:nvPr/>
          </p:nvSpPr>
          <p:spPr>
            <a:xfrm>
              <a:off x="0" y="2261496"/>
              <a:ext cx="3916572" cy="2889942"/>
            </a:xfrm>
            <a:custGeom>
              <a:avLst/>
              <a:gdLst/>
              <a:ahLst/>
              <a:cxnLst/>
              <a:rect l="l" t="t" r="r" b="b"/>
              <a:pathLst>
                <a:path w="59342" h="43787" extrusionOk="0">
                  <a:moveTo>
                    <a:pt x="46143" y="1"/>
                  </a:moveTo>
                  <a:cubicBezTo>
                    <a:pt x="42123" y="1"/>
                    <a:pt x="38074" y="1706"/>
                    <a:pt x="35160" y="4532"/>
                  </a:cubicBezTo>
                  <a:cubicBezTo>
                    <a:pt x="31528" y="8044"/>
                    <a:pt x="29468" y="13080"/>
                    <a:pt x="25349" y="16009"/>
                  </a:cubicBezTo>
                  <a:cubicBezTo>
                    <a:pt x="23975" y="16983"/>
                    <a:pt x="22201" y="17628"/>
                    <a:pt x="20536" y="17628"/>
                  </a:cubicBezTo>
                  <a:cubicBezTo>
                    <a:pt x="19229" y="17628"/>
                    <a:pt x="17989" y="17231"/>
                    <a:pt x="17062" y="16283"/>
                  </a:cubicBezTo>
                  <a:cubicBezTo>
                    <a:pt x="15693" y="14878"/>
                    <a:pt x="15467" y="12747"/>
                    <a:pt x="15157" y="10794"/>
                  </a:cubicBezTo>
                  <a:cubicBezTo>
                    <a:pt x="14848" y="8854"/>
                    <a:pt x="14205" y="6699"/>
                    <a:pt x="12454" y="5782"/>
                  </a:cubicBezTo>
                  <a:cubicBezTo>
                    <a:pt x="11923" y="5510"/>
                    <a:pt x="11340" y="5388"/>
                    <a:pt x="10749" y="5388"/>
                  </a:cubicBezTo>
                  <a:cubicBezTo>
                    <a:pt x="9762" y="5388"/>
                    <a:pt x="8752" y="5727"/>
                    <a:pt x="7918" y="6270"/>
                  </a:cubicBezTo>
                  <a:cubicBezTo>
                    <a:pt x="6573" y="7139"/>
                    <a:pt x="5608" y="8473"/>
                    <a:pt x="4715" y="9794"/>
                  </a:cubicBezTo>
                  <a:cubicBezTo>
                    <a:pt x="2929" y="12461"/>
                    <a:pt x="1513" y="15259"/>
                    <a:pt x="36" y="18081"/>
                  </a:cubicBezTo>
                  <a:lnTo>
                    <a:pt x="0" y="43727"/>
                  </a:lnTo>
                  <a:lnTo>
                    <a:pt x="39672" y="43786"/>
                  </a:lnTo>
                  <a:cubicBezTo>
                    <a:pt x="44470" y="36940"/>
                    <a:pt x="49268" y="30094"/>
                    <a:pt x="54067" y="23236"/>
                  </a:cubicBezTo>
                  <a:cubicBezTo>
                    <a:pt x="56269" y="20105"/>
                    <a:pt x="58532" y="16771"/>
                    <a:pt x="58865" y="12961"/>
                  </a:cubicBezTo>
                  <a:cubicBezTo>
                    <a:pt x="59341" y="7544"/>
                    <a:pt x="55376" y="2246"/>
                    <a:pt x="50185" y="614"/>
                  </a:cubicBezTo>
                  <a:cubicBezTo>
                    <a:pt x="48872" y="198"/>
                    <a:pt x="47509" y="1"/>
                    <a:pt x="46143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dk2"/>
                </a:gs>
              </a:gsLst>
              <a:lin ang="2698631" scaled="0"/>
            </a:gradFill>
            <a:ln w="2286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0" y="2261496"/>
              <a:ext cx="3916572" cy="2889942"/>
            </a:xfrm>
            <a:custGeom>
              <a:avLst/>
              <a:gdLst/>
              <a:ahLst/>
              <a:cxnLst/>
              <a:rect l="l" t="t" r="r" b="b"/>
              <a:pathLst>
                <a:path w="59342" h="43787" extrusionOk="0">
                  <a:moveTo>
                    <a:pt x="46143" y="1"/>
                  </a:moveTo>
                  <a:cubicBezTo>
                    <a:pt x="42123" y="1"/>
                    <a:pt x="38074" y="1706"/>
                    <a:pt x="35160" y="4532"/>
                  </a:cubicBezTo>
                  <a:cubicBezTo>
                    <a:pt x="31528" y="8044"/>
                    <a:pt x="29468" y="13080"/>
                    <a:pt x="25349" y="16009"/>
                  </a:cubicBezTo>
                  <a:cubicBezTo>
                    <a:pt x="23975" y="16983"/>
                    <a:pt x="22201" y="17628"/>
                    <a:pt x="20536" y="17628"/>
                  </a:cubicBezTo>
                  <a:cubicBezTo>
                    <a:pt x="19229" y="17628"/>
                    <a:pt x="17989" y="17231"/>
                    <a:pt x="17062" y="16283"/>
                  </a:cubicBezTo>
                  <a:cubicBezTo>
                    <a:pt x="15693" y="14878"/>
                    <a:pt x="15467" y="12747"/>
                    <a:pt x="15157" y="10794"/>
                  </a:cubicBezTo>
                  <a:cubicBezTo>
                    <a:pt x="14848" y="8854"/>
                    <a:pt x="14205" y="6699"/>
                    <a:pt x="12454" y="5782"/>
                  </a:cubicBezTo>
                  <a:cubicBezTo>
                    <a:pt x="11923" y="5510"/>
                    <a:pt x="11340" y="5388"/>
                    <a:pt x="10749" y="5388"/>
                  </a:cubicBezTo>
                  <a:cubicBezTo>
                    <a:pt x="9762" y="5388"/>
                    <a:pt x="8752" y="5727"/>
                    <a:pt x="7918" y="6270"/>
                  </a:cubicBezTo>
                  <a:cubicBezTo>
                    <a:pt x="6573" y="7139"/>
                    <a:pt x="5608" y="8473"/>
                    <a:pt x="4715" y="9794"/>
                  </a:cubicBezTo>
                  <a:cubicBezTo>
                    <a:pt x="2929" y="12461"/>
                    <a:pt x="1513" y="15259"/>
                    <a:pt x="36" y="18081"/>
                  </a:cubicBezTo>
                  <a:lnTo>
                    <a:pt x="0" y="43727"/>
                  </a:lnTo>
                  <a:lnTo>
                    <a:pt x="39672" y="43786"/>
                  </a:lnTo>
                  <a:cubicBezTo>
                    <a:pt x="44470" y="36940"/>
                    <a:pt x="49268" y="30094"/>
                    <a:pt x="54067" y="23236"/>
                  </a:cubicBezTo>
                  <a:cubicBezTo>
                    <a:pt x="56269" y="20105"/>
                    <a:pt x="58532" y="16771"/>
                    <a:pt x="58865" y="12961"/>
                  </a:cubicBezTo>
                  <a:cubicBezTo>
                    <a:pt x="59341" y="7544"/>
                    <a:pt x="55376" y="2246"/>
                    <a:pt x="50185" y="614"/>
                  </a:cubicBezTo>
                  <a:cubicBezTo>
                    <a:pt x="48872" y="198"/>
                    <a:pt x="47509" y="1"/>
                    <a:pt x="46143" y="1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22;p3"/>
          <p:cNvSpPr txBox="1">
            <a:spLocks noGrp="1"/>
          </p:cNvSpPr>
          <p:nvPr>
            <p:ph type="ctrTitle"/>
          </p:nvPr>
        </p:nvSpPr>
        <p:spPr>
          <a:xfrm>
            <a:off x="2185100" y="1371150"/>
            <a:ext cx="6001200" cy="24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2995225" y="4128300"/>
            <a:ext cx="4380900" cy="43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2" hasCustomPrompt="1"/>
          </p:nvPr>
        </p:nvSpPr>
        <p:spPr>
          <a:xfrm>
            <a:off x="873600" y="897575"/>
            <a:ext cx="982500" cy="92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5" name="Google Shape;25;p3"/>
          <p:cNvSpPr/>
          <p:nvPr/>
        </p:nvSpPr>
        <p:spPr>
          <a:xfrm>
            <a:off x="-131328" y="1098083"/>
            <a:ext cx="282148" cy="315759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4"/>
          <p:cNvGrpSpPr/>
          <p:nvPr/>
        </p:nvGrpSpPr>
        <p:grpSpPr>
          <a:xfrm>
            <a:off x="158700" y="129001"/>
            <a:ext cx="8829657" cy="4569460"/>
            <a:chOff x="158700" y="129000"/>
            <a:chExt cx="8826600" cy="4885500"/>
          </a:xfrm>
        </p:grpSpPr>
        <p:sp>
          <p:nvSpPr>
            <p:cNvPr id="28" name="Google Shape;28;p4"/>
            <p:cNvSpPr/>
            <p:nvPr/>
          </p:nvSpPr>
          <p:spPr>
            <a:xfrm>
              <a:off x="158700" y="129000"/>
              <a:ext cx="8826600" cy="4885500"/>
            </a:xfrm>
            <a:prstGeom prst="roundRect">
              <a:avLst>
                <a:gd name="adj" fmla="val 4754"/>
              </a:avLst>
            </a:prstGeom>
            <a:solidFill>
              <a:schemeClr val="accent4"/>
            </a:solidFill>
            <a:ln>
              <a:noFill/>
            </a:ln>
            <a:effectLst>
              <a:outerShdw dist="66675" dir="2520000" algn="bl" rotWithShape="0">
                <a:schemeClr val="lt1"/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4"/>
            <p:cNvSpPr/>
            <p:nvPr/>
          </p:nvSpPr>
          <p:spPr>
            <a:xfrm>
              <a:off x="260450" y="228525"/>
              <a:ext cx="8623200" cy="4686600"/>
            </a:xfrm>
            <a:prstGeom prst="roundRect">
              <a:avLst>
                <a:gd name="adj" fmla="val 3132"/>
              </a:avLst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713275" y="1095125"/>
            <a:ext cx="7717500" cy="347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15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"/>
          <p:cNvSpPr/>
          <p:nvPr/>
        </p:nvSpPr>
        <p:spPr>
          <a:xfrm flipH="1">
            <a:off x="98" y="272838"/>
            <a:ext cx="4621164" cy="4870775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" name="Google Shape;56;p7"/>
          <p:cNvGrpSpPr/>
          <p:nvPr/>
        </p:nvGrpSpPr>
        <p:grpSpPr>
          <a:xfrm>
            <a:off x="869050" y="790200"/>
            <a:ext cx="7714350" cy="3867900"/>
            <a:chOff x="716650" y="637800"/>
            <a:chExt cx="7714350" cy="3867900"/>
          </a:xfrm>
        </p:grpSpPr>
        <p:grpSp>
          <p:nvGrpSpPr>
            <p:cNvPr id="57" name="Google Shape;57;p7"/>
            <p:cNvGrpSpPr/>
            <p:nvPr/>
          </p:nvGrpSpPr>
          <p:grpSpPr>
            <a:xfrm>
              <a:off x="716650" y="637800"/>
              <a:ext cx="7714350" cy="3867900"/>
              <a:chOff x="716650" y="637800"/>
              <a:chExt cx="7714350" cy="3867900"/>
            </a:xfrm>
          </p:grpSpPr>
          <p:sp>
            <p:nvSpPr>
              <p:cNvPr id="58" name="Google Shape;58;p7"/>
              <p:cNvSpPr/>
              <p:nvPr/>
            </p:nvSpPr>
            <p:spPr>
              <a:xfrm>
                <a:off x="716650" y="963600"/>
                <a:ext cx="7713900" cy="35421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7"/>
              <p:cNvSpPr/>
              <p:nvPr/>
            </p:nvSpPr>
            <p:spPr>
              <a:xfrm>
                <a:off x="717100" y="637800"/>
                <a:ext cx="7713900" cy="330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0" name="Google Shape;60;p7"/>
            <p:cNvGrpSpPr/>
            <p:nvPr/>
          </p:nvGrpSpPr>
          <p:grpSpPr>
            <a:xfrm>
              <a:off x="7478003" y="729844"/>
              <a:ext cx="784907" cy="155297"/>
              <a:chOff x="7189925" y="928775"/>
              <a:chExt cx="699000" cy="138300"/>
            </a:xfrm>
          </p:grpSpPr>
          <p:sp>
            <p:nvSpPr>
              <p:cNvPr id="61" name="Google Shape;61;p7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7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7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4" name="Google Shape;64;p7"/>
          <p:cNvSpPr txBox="1">
            <a:spLocks noGrp="1"/>
          </p:cNvSpPr>
          <p:nvPr>
            <p:ph type="body" idx="1"/>
          </p:nvPr>
        </p:nvSpPr>
        <p:spPr>
          <a:xfrm>
            <a:off x="1602475" y="1833175"/>
            <a:ext cx="5939100" cy="21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5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7"/>
          <p:cNvSpPr/>
          <p:nvPr/>
        </p:nvSpPr>
        <p:spPr>
          <a:xfrm>
            <a:off x="113588" y="2652804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7"/>
          <p:cNvSpPr/>
          <p:nvPr/>
        </p:nvSpPr>
        <p:spPr>
          <a:xfrm>
            <a:off x="8695771" y="4604091"/>
            <a:ext cx="260673" cy="29172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7"/>
          <p:cNvSpPr txBox="1">
            <a:spLocks noGrp="1"/>
          </p:cNvSpPr>
          <p:nvPr>
            <p:ph type="title"/>
          </p:nvPr>
        </p:nvSpPr>
        <p:spPr>
          <a:xfrm>
            <a:off x="1602475" y="1186675"/>
            <a:ext cx="5939100" cy="6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8"/>
          <p:cNvSpPr txBox="1">
            <a:spLocks noGrp="1"/>
          </p:cNvSpPr>
          <p:nvPr>
            <p:ph type="title"/>
          </p:nvPr>
        </p:nvSpPr>
        <p:spPr>
          <a:xfrm>
            <a:off x="2286445" y="1360275"/>
            <a:ext cx="5391600" cy="20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0" name="Google Shape;70;p8"/>
          <p:cNvSpPr/>
          <p:nvPr/>
        </p:nvSpPr>
        <p:spPr>
          <a:xfrm rot="5400000" flipH="1">
            <a:off x="89807" y="-89917"/>
            <a:ext cx="3322753" cy="3502482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8"/>
          <p:cNvSpPr/>
          <p:nvPr/>
        </p:nvSpPr>
        <p:spPr>
          <a:xfrm rot="-5400000" flipH="1">
            <a:off x="5731382" y="1730883"/>
            <a:ext cx="3322753" cy="3502482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8"/>
          <p:cNvSpPr/>
          <p:nvPr/>
        </p:nvSpPr>
        <p:spPr>
          <a:xfrm>
            <a:off x="8510250" y="89762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8"/>
          <p:cNvSpPr/>
          <p:nvPr/>
        </p:nvSpPr>
        <p:spPr>
          <a:xfrm>
            <a:off x="4671725" y="155271"/>
            <a:ext cx="185827" cy="207947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8"/>
          <p:cNvSpPr/>
          <p:nvPr/>
        </p:nvSpPr>
        <p:spPr>
          <a:xfrm>
            <a:off x="293913" y="3415491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9"/>
          <p:cNvSpPr/>
          <p:nvPr/>
        </p:nvSpPr>
        <p:spPr>
          <a:xfrm>
            <a:off x="1044138" y="1949566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" name="Google Shape;77;p9"/>
          <p:cNvGrpSpPr/>
          <p:nvPr/>
        </p:nvGrpSpPr>
        <p:grpSpPr>
          <a:xfrm flipH="1">
            <a:off x="75" y="123495"/>
            <a:ext cx="4836713" cy="5020226"/>
            <a:chOff x="4707900" y="539325"/>
            <a:chExt cx="4436131" cy="4604444"/>
          </a:xfrm>
        </p:grpSpPr>
        <p:sp>
          <p:nvSpPr>
            <p:cNvPr id="78" name="Google Shape;78;p9"/>
            <p:cNvSpPr/>
            <p:nvPr/>
          </p:nvSpPr>
          <p:spPr>
            <a:xfrm>
              <a:off x="4707900" y="539325"/>
              <a:ext cx="4436131" cy="4604444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9"/>
            <p:cNvSpPr/>
            <p:nvPr/>
          </p:nvSpPr>
          <p:spPr>
            <a:xfrm>
              <a:off x="4905576" y="676300"/>
              <a:ext cx="4238388" cy="4467339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" name="Google Shape;80;p9"/>
          <p:cNvSpPr/>
          <p:nvPr/>
        </p:nvSpPr>
        <p:spPr>
          <a:xfrm>
            <a:off x="8696395" y="3029527"/>
            <a:ext cx="207350" cy="232054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" name="Google Shape;81;p9"/>
          <p:cNvGrpSpPr/>
          <p:nvPr/>
        </p:nvGrpSpPr>
        <p:grpSpPr>
          <a:xfrm>
            <a:off x="716650" y="637800"/>
            <a:ext cx="7714350" cy="3867900"/>
            <a:chOff x="716650" y="637800"/>
            <a:chExt cx="7714350" cy="3867900"/>
          </a:xfrm>
        </p:grpSpPr>
        <p:grpSp>
          <p:nvGrpSpPr>
            <p:cNvPr id="82" name="Google Shape;82;p9"/>
            <p:cNvGrpSpPr/>
            <p:nvPr/>
          </p:nvGrpSpPr>
          <p:grpSpPr>
            <a:xfrm>
              <a:off x="716650" y="637800"/>
              <a:ext cx="7714350" cy="3867900"/>
              <a:chOff x="716650" y="637800"/>
              <a:chExt cx="7714350" cy="3867900"/>
            </a:xfrm>
          </p:grpSpPr>
          <p:sp>
            <p:nvSpPr>
              <p:cNvPr id="83" name="Google Shape;83;p9"/>
              <p:cNvSpPr/>
              <p:nvPr/>
            </p:nvSpPr>
            <p:spPr>
              <a:xfrm>
                <a:off x="716650" y="963600"/>
                <a:ext cx="7713900" cy="35421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9"/>
              <p:cNvSpPr/>
              <p:nvPr/>
            </p:nvSpPr>
            <p:spPr>
              <a:xfrm>
                <a:off x="717100" y="637800"/>
                <a:ext cx="7713900" cy="330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5" name="Google Shape;85;p9"/>
            <p:cNvGrpSpPr/>
            <p:nvPr/>
          </p:nvGrpSpPr>
          <p:grpSpPr>
            <a:xfrm>
              <a:off x="7478003" y="729844"/>
              <a:ext cx="784907" cy="155297"/>
              <a:chOff x="7189925" y="928775"/>
              <a:chExt cx="699000" cy="138300"/>
            </a:xfrm>
          </p:grpSpPr>
          <p:sp>
            <p:nvSpPr>
              <p:cNvPr id="86" name="Google Shape;86;p9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9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9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9" name="Google Shape;89;p9"/>
          <p:cNvSpPr txBox="1">
            <a:spLocks noGrp="1"/>
          </p:cNvSpPr>
          <p:nvPr>
            <p:ph type="title"/>
          </p:nvPr>
        </p:nvSpPr>
        <p:spPr>
          <a:xfrm>
            <a:off x="1737825" y="1612713"/>
            <a:ext cx="5672100" cy="80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0" name="Google Shape;90;p9"/>
          <p:cNvSpPr txBox="1">
            <a:spLocks noGrp="1"/>
          </p:cNvSpPr>
          <p:nvPr>
            <p:ph type="subTitle" idx="1"/>
          </p:nvPr>
        </p:nvSpPr>
        <p:spPr>
          <a:xfrm>
            <a:off x="1737825" y="2433238"/>
            <a:ext cx="5672100" cy="12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9pPr>
          </a:lstStyle>
          <a:p>
            <a:endParaRPr/>
          </a:p>
        </p:txBody>
      </p:sp>
      <p:sp>
        <p:nvSpPr>
          <p:cNvPr id="91" name="Google Shape;91;p9"/>
          <p:cNvSpPr/>
          <p:nvPr/>
        </p:nvSpPr>
        <p:spPr>
          <a:xfrm>
            <a:off x="7478003" y="4388190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3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title" idx="2" hasCustomPrompt="1"/>
          </p:nvPr>
        </p:nvSpPr>
        <p:spPr>
          <a:xfrm>
            <a:off x="921239" y="1938315"/>
            <a:ext cx="870000" cy="47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6" name="Google Shape;126;p13"/>
          <p:cNvSpPr txBox="1">
            <a:spLocks noGrp="1"/>
          </p:cNvSpPr>
          <p:nvPr>
            <p:ph type="subTitle" idx="1"/>
          </p:nvPr>
        </p:nvSpPr>
        <p:spPr>
          <a:xfrm>
            <a:off x="1881707" y="2100854"/>
            <a:ext cx="25602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9pPr>
          </a:lstStyle>
          <a:p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title" idx="3" hasCustomPrompt="1"/>
          </p:nvPr>
        </p:nvSpPr>
        <p:spPr>
          <a:xfrm>
            <a:off x="4753750" y="1938315"/>
            <a:ext cx="870000" cy="47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8" name="Google Shape;128;p13"/>
          <p:cNvSpPr txBox="1">
            <a:spLocks noGrp="1"/>
          </p:cNvSpPr>
          <p:nvPr>
            <p:ph type="title" idx="4" hasCustomPrompt="1"/>
          </p:nvPr>
        </p:nvSpPr>
        <p:spPr>
          <a:xfrm>
            <a:off x="921239" y="3466940"/>
            <a:ext cx="870000" cy="4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9" name="Google Shape;129;p13"/>
          <p:cNvSpPr txBox="1">
            <a:spLocks noGrp="1"/>
          </p:cNvSpPr>
          <p:nvPr>
            <p:ph type="title" idx="5" hasCustomPrompt="1"/>
          </p:nvPr>
        </p:nvSpPr>
        <p:spPr>
          <a:xfrm>
            <a:off x="4753750" y="3466940"/>
            <a:ext cx="870000" cy="4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0" name="Google Shape;130;p13"/>
          <p:cNvSpPr txBox="1">
            <a:spLocks noGrp="1"/>
          </p:cNvSpPr>
          <p:nvPr>
            <p:ph type="subTitle" idx="6"/>
          </p:nvPr>
        </p:nvSpPr>
        <p:spPr>
          <a:xfrm>
            <a:off x="5714200" y="2100849"/>
            <a:ext cx="25446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9pPr>
          </a:lstStyle>
          <a:p>
            <a:endParaRPr/>
          </a:p>
        </p:txBody>
      </p:sp>
      <p:sp>
        <p:nvSpPr>
          <p:cNvPr id="131" name="Google Shape;131;p13"/>
          <p:cNvSpPr txBox="1">
            <a:spLocks noGrp="1"/>
          </p:cNvSpPr>
          <p:nvPr>
            <p:ph type="subTitle" idx="7"/>
          </p:nvPr>
        </p:nvSpPr>
        <p:spPr>
          <a:xfrm>
            <a:off x="1881707" y="3611225"/>
            <a:ext cx="25575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9pPr>
          </a:lstStyle>
          <a:p>
            <a:endParaRPr/>
          </a:p>
        </p:txBody>
      </p:sp>
      <p:sp>
        <p:nvSpPr>
          <p:cNvPr id="132" name="Google Shape;132;p13"/>
          <p:cNvSpPr txBox="1">
            <a:spLocks noGrp="1"/>
          </p:cNvSpPr>
          <p:nvPr>
            <p:ph type="subTitle" idx="8"/>
          </p:nvPr>
        </p:nvSpPr>
        <p:spPr>
          <a:xfrm>
            <a:off x="5714200" y="3611225"/>
            <a:ext cx="25446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9pPr>
          </a:lstStyle>
          <a:p>
            <a:endParaRPr/>
          </a:p>
        </p:txBody>
      </p:sp>
      <p:sp>
        <p:nvSpPr>
          <p:cNvPr id="133" name="Google Shape;133;p13"/>
          <p:cNvSpPr txBox="1">
            <a:spLocks noGrp="1"/>
          </p:cNvSpPr>
          <p:nvPr>
            <p:ph type="title" idx="9"/>
          </p:nvPr>
        </p:nvSpPr>
        <p:spPr>
          <a:xfrm>
            <a:off x="1884493" y="1708600"/>
            <a:ext cx="25575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4" name="Google Shape;134;p13"/>
          <p:cNvSpPr txBox="1">
            <a:spLocks noGrp="1"/>
          </p:cNvSpPr>
          <p:nvPr>
            <p:ph type="title" idx="13"/>
          </p:nvPr>
        </p:nvSpPr>
        <p:spPr>
          <a:xfrm>
            <a:off x="5714207" y="1708600"/>
            <a:ext cx="25575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5" name="Google Shape;135;p13"/>
          <p:cNvSpPr txBox="1">
            <a:spLocks noGrp="1"/>
          </p:cNvSpPr>
          <p:nvPr>
            <p:ph type="title" idx="14"/>
          </p:nvPr>
        </p:nvSpPr>
        <p:spPr>
          <a:xfrm>
            <a:off x="1884491" y="3217500"/>
            <a:ext cx="25548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6" name="Google Shape;136;p13"/>
          <p:cNvSpPr txBox="1">
            <a:spLocks noGrp="1"/>
          </p:cNvSpPr>
          <p:nvPr>
            <p:ph type="title" idx="15"/>
          </p:nvPr>
        </p:nvSpPr>
        <p:spPr>
          <a:xfrm>
            <a:off x="5714207" y="3217500"/>
            <a:ext cx="25575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37" name="Google Shape;137;p13"/>
          <p:cNvGrpSpPr/>
          <p:nvPr/>
        </p:nvGrpSpPr>
        <p:grpSpPr>
          <a:xfrm>
            <a:off x="-349737" y="4357734"/>
            <a:ext cx="1270989" cy="793909"/>
            <a:chOff x="-349737" y="4357734"/>
            <a:chExt cx="1270989" cy="793909"/>
          </a:xfrm>
        </p:grpSpPr>
        <p:sp>
          <p:nvSpPr>
            <p:cNvPr id="138" name="Google Shape;138;p13"/>
            <p:cNvSpPr/>
            <p:nvPr/>
          </p:nvSpPr>
          <p:spPr>
            <a:xfrm rot="10800000" flipH="1">
              <a:off x="-308999" y="4357734"/>
              <a:ext cx="1230250" cy="793909"/>
            </a:xfrm>
            <a:custGeom>
              <a:avLst/>
              <a:gdLst/>
              <a:ahLst/>
              <a:cxnLst/>
              <a:rect l="l" t="t" r="r" b="b"/>
              <a:pathLst>
                <a:path w="45447" h="29328" extrusionOk="0">
                  <a:moveTo>
                    <a:pt x="8752" y="0"/>
                  </a:moveTo>
                  <a:cubicBezTo>
                    <a:pt x="8323" y="536"/>
                    <a:pt x="7918" y="1084"/>
                    <a:pt x="7525" y="1631"/>
                  </a:cubicBezTo>
                  <a:cubicBezTo>
                    <a:pt x="5430" y="4525"/>
                    <a:pt x="3310" y="7465"/>
                    <a:pt x="1941" y="10763"/>
                  </a:cubicBezTo>
                  <a:cubicBezTo>
                    <a:pt x="572" y="14061"/>
                    <a:pt x="0" y="17824"/>
                    <a:pt x="1072" y="21241"/>
                  </a:cubicBezTo>
                  <a:cubicBezTo>
                    <a:pt x="2155" y="24634"/>
                    <a:pt x="4894" y="27468"/>
                    <a:pt x="8263" y="28635"/>
                  </a:cubicBezTo>
                  <a:cubicBezTo>
                    <a:pt x="9664" y="29121"/>
                    <a:pt x="11124" y="29327"/>
                    <a:pt x="12598" y="29327"/>
                  </a:cubicBezTo>
                  <a:cubicBezTo>
                    <a:pt x="14732" y="29327"/>
                    <a:pt x="16894" y="28895"/>
                    <a:pt x="18943" y="28254"/>
                  </a:cubicBezTo>
                  <a:cubicBezTo>
                    <a:pt x="25027" y="26349"/>
                    <a:pt x="30528" y="22634"/>
                    <a:pt x="34564" y="17693"/>
                  </a:cubicBezTo>
                  <a:cubicBezTo>
                    <a:pt x="37624" y="13942"/>
                    <a:pt x="39803" y="9585"/>
                    <a:pt x="42160" y="5382"/>
                  </a:cubicBezTo>
                  <a:cubicBezTo>
                    <a:pt x="43196" y="3548"/>
                    <a:pt x="44256" y="1727"/>
                    <a:pt x="45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3"/>
            <p:cNvSpPr/>
            <p:nvPr/>
          </p:nvSpPr>
          <p:spPr>
            <a:xfrm rot="10800000" flipH="1">
              <a:off x="-349737" y="4410300"/>
              <a:ext cx="1136175" cy="733200"/>
            </a:xfrm>
            <a:custGeom>
              <a:avLst/>
              <a:gdLst/>
              <a:ahLst/>
              <a:cxnLst/>
              <a:rect l="l" t="t" r="r" b="b"/>
              <a:pathLst>
                <a:path w="45447" h="29328" extrusionOk="0">
                  <a:moveTo>
                    <a:pt x="8752" y="0"/>
                  </a:moveTo>
                  <a:cubicBezTo>
                    <a:pt x="8323" y="536"/>
                    <a:pt x="7918" y="1084"/>
                    <a:pt x="7525" y="1631"/>
                  </a:cubicBezTo>
                  <a:cubicBezTo>
                    <a:pt x="5430" y="4525"/>
                    <a:pt x="3310" y="7465"/>
                    <a:pt x="1941" y="10763"/>
                  </a:cubicBezTo>
                  <a:cubicBezTo>
                    <a:pt x="572" y="14061"/>
                    <a:pt x="0" y="17824"/>
                    <a:pt x="1072" y="21241"/>
                  </a:cubicBezTo>
                  <a:cubicBezTo>
                    <a:pt x="2155" y="24634"/>
                    <a:pt x="4894" y="27468"/>
                    <a:pt x="8263" y="28635"/>
                  </a:cubicBezTo>
                  <a:cubicBezTo>
                    <a:pt x="9664" y="29121"/>
                    <a:pt x="11124" y="29327"/>
                    <a:pt x="12598" y="29327"/>
                  </a:cubicBezTo>
                  <a:cubicBezTo>
                    <a:pt x="14732" y="29327"/>
                    <a:pt x="16894" y="28895"/>
                    <a:pt x="18943" y="28254"/>
                  </a:cubicBezTo>
                  <a:cubicBezTo>
                    <a:pt x="25027" y="26349"/>
                    <a:pt x="30528" y="22634"/>
                    <a:pt x="34564" y="17693"/>
                  </a:cubicBezTo>
                  <a:cubicBezTo>
                    <a:pt x="37624" y="13942"/>
                    <a:pt x="39803" y="9585"/>
                    <a:pt x="42160" y="5382"/>
                  </a:cubicBezTo>
                  <a:cubicBezTo>
                    <a:pt x="43196" y="3548"/>
                    <a:pt x="44256" y="1727"/>
                    <a:pt x="45447" y="0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" name="Google Shape;140;p13"/>
          <p:cNvGrpSpPr/>
          <p:nvPr/>
        </p:nvGrpSpPr>
        <p:grpSpPr>
          <a:xfrm rot="-5400000">
            <a:off x="6417983" y="-50208"/>
            <a:ext cx="2670850" cy="2772117"/>
            <a:chOff x="4653747" y="483110"/>
            <a:chExt cx="4490333" cy="4660586"/>
          </a:xfrm>
        </p:grpSpPr>
        <p:sp>
          <p:nvSpPr>
            <p:cNvPr id="141" name="Google Shape;141;p13"/>
            <p:cNvSpPr/>
            <p:nvPr/>
          </p:nvSpPr>
          <p:spPr>
            <a:xfrm>
              <a:off x="4653747" y="483110"/>
              <a:ext cx="4490333" cy="4660586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3"/>
            <p:cNvSpPr/>
            <p:nvPr/>
          </p:nvSpPr>
          <p:spPr>
            <a:xfrm>
              <a:off x="4905576" y="676300"/>
              <a:ext cx="4238388" cy="4467339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" name="Google Shape;143;p13"/>
          <p:cNvGrpSpPr/>
          <p:nvPr/>
        </p:nvGrpSpPr>
        <p:grpSpPr>
          <a:xfrm>
            <a:off x="-601878" y="2660425"/>
            <a:ext cx="1256977" cy="1227202"/>
            <a:chOff x="2180272" y="-464800"/>
            <a:chExt cx="1256977" cy="1227202"/>
          </a:xfrm>
        </p:grpSpPr>
        <p:sp>
          <p:nvSpPr>
            <p:cNvPr id="144" name="Google Shape;144;p13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3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" name="Google Shape;146;p13"/>
          <p:cNvSpPr/>
          <p:nvPr/>
        </p:nvSpPr>
        <p:spPr>
          <a:xfrm>
            <a:off x="363038" y="122707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3"/>
          <p:cNvSpPr/>
          <p:nvPr/>
        </p:nvSpPr>
        <p:spPr>
          <a:xfrm>
            <a:off x="3941713" y="4473716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8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4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50" name="Google Shape;150;p14"/>
          <p:cNvGrpSpPr/>
          <p:nvPr/>
        </p:nvGrpSpPr>
        <p:grpSpPr>
          <a:xfrm>
            <a:off x="-93839" y="9388"/>
            <a:ext cx="9331728" cy="492579"/>
            <a:chOff x="-38" y="4570722"/>
            <a:chExt cx="9331728" cy="572700"/>
          </a:xfrm>
        </p:grpSpPr>
        <p:sp>
          <p:nvSpPr>
            <p:cNvPr id="151" name="Google Shape;151;p14"/>
            <p:cNvSpPr/>
            <p:nvPr/>
          </p:nvSpPr>
          <p:spPr>
            <a:xfrm>
              <a:off x="-38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4"/>
            <p:cNvSpPr/>
            <p:nvPr/>
          </p:nvSpPr>
          <p:spPr>
            <a:xfrm>
              <a:off x="372809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4"/>
            <p:cNvSpPr/>
            <p:nvPr/>
          </p:nvSpPr>
          <p:spPr>
            <a:xfrm>
              <a:off x="745656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4"/>
            <p:cNvSpPr/>
            <p:nvPr/>
          </p:nvSpPr>
          <p:spPr>
            <a:xfrm>
              <a:off x="1118503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4"/>
            <p:cNvSpPr/>
            <p:nvPr/>
          </p:nvSpPr>
          <p:spPr>
            <a:xfrm>
              <a:off x="1491350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4"/>
            <p:cNvSpPr/>
            <p:nvPr/>
          </p:nvSpPr>
          <p:spPr>
            <a:xfrm>
              <a:off x="1864197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4"/>
            <p:cNvSpPr/>
            <p:nvPr/>
          </p:nvSpPr>
          <p:spPr>
            <a:xfrm>
              <a:off x="2237044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4"/>
            <p:cNvSpPr/>
            <p:nvPr/>
          </p:nvSpPr>
          <p:spPr>
            <a:xfrm>
              <a:off x="2609891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4"/>
            <p:cNvSpPr/>
            <p:nvPr/>
          </p:nvSpPr>
          <p:spPr>
            <a:xfrm>
              <a:off x="2982738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4"/>
            <p:cNvSpPr/>
            <p:nvPr/>
          </p:nvSpPr>
          <p:spPr>
            <a:xfrm>
              <a:off x="3355585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4"/>
            <p:cNvSpPr/>
            <p:nvPr/>
          </p:nvSpPr>
          <p:spPr>
            <a:xfrm>
              <a:off x="3728432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4"/>
            <p:cNvSpPr/>
            <p:nvPr/>
          </p:nvSpPr>
          <p:spPr>
            <a:xfrm>
              <a:off x="4101279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4"/>
            <p:cNvSpPr/>
            <p:nvPr/>
          </p:nvSpPr>
          <p:spPr>
            <a:xfrm>
              <a:off x="4474126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4"/>
            <p:cNvSpPr/>
            <p:nvPr/>
          </p:nvSpPr>
          <p:spPr>
            <a:xfrm>
              <a:off x="4846973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4"/>
            <p:cNvSpPr/>
            <p:nvPr/>
          </p:nvSpPr>
          <p:spPr>
            <a:xfrm>
              <a:off x="5219820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4"/>
            <p:cNvSpPr/>
            <p:nvPr/>
          </p:nvSpPr>
          <p:spPr>
            <a:xfrm>
              <a:off x="5592667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4"/>
            <p:cNvSpPr/>
            <p:nvPr/>
          </p:nvSpPr>
          <p:spPr>
            <a:xfrm>
              <a:off x="5965514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4"/>
            <p:cNvSpPr/>
            <p:nvPr/>
          </p:nvSpPr>
          <p:spPr>
            <a:xfrm>
              <a:off x="6338361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4"/>
            <p:cNvSpPr/>
            <p:nvPr/>
          </p:nvSpPr>
          <p:spPr>
            <a:xfrm>
              <a:off x="6711208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4"/>
            <p:cNvSpPr/>
            <p:nvPr/>
          </p:nvSpPr>
          <p:spPr>
            <a:xfrm>
              <a:off x="7084055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4"/>
            <p:cNvSpPr/>
            <p:nvPr/>
          </p:nvSpPr>
          <p:spPr>
            <a:xfrm>
              <a:off x="7456902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4"/>
            <p:cNvSpPr/>
            <p:nvPr/>
          </p:nvSpPr>
          <p:spPr>
            <a:xfrm>
              <a:off x="7829749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4"/>
            <p:cNvSpPr/>
            <p:nvPr/>
          </p:nvSpPr>
          <p:spPr>
            <a:xfrm>
              <a:off x="8202596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4"/>
            <p:cNvSpPr/>
            <p:nvPr/>
          </p:nvSpPr>
          <p:spPr>
            <a:xfrm>
              <a:off x="8575443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4"/>
            <p:cNvSpPr/>
            <p:nvPr/>
          </p:nvSpPr>
          <p:spPr>
            <a:xfrm>
              <a:off x="8948290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6" name="Google Shape;176;p14"/>
          <p:cNvSpPr/>
          <p:nvPr/>
        </p:nvSpPr>
        <p:spPr>
          <a:xfrm>
            <a:off x="236050" y="3782102"/>
            <a:ext cx="245625" cy="27485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7" name="Google Shape;177;p14"/>
          <p:cNvGrpSpPr/>
          <p:nvPr/>
        </p:nvGrpSpPr>
        <p:grpSpPr>
          <a:xfrm>
            <a:off x="-550856" y="2219442"/>
            <a:ext cx="1206195" cy="1177623"/>
            <a:chOff x="2180272" y="-464800"/>
            <a:chExt cx="1256977" cy="1227202"/>
          </a:xfrm>
        </p:grpSpPr>
        <p:sp>
          <p:nvSpPr>
            <p:cNvPr id="178" name="Google Shape;178;p14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6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4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" name="Google Shape;180;p14"/>
          <p:cNvGrpSpPr/>
          <p:nvPr/>
        </p:nvGrpSpPr>
        <p:grpSpPr>
          <a:xfrm>
            <a:off x="8384463" y="3594727"/>
            <a:ext cx="1206195" cy="1177623"/>
            <a:chOff x="2180272" y="-464800"/>
            <a:chExt cx="1256977" cy="1227202"/>
          </a:xfrm>
        </p:grpSpPr>
        <p:sp>
          <p:nvSpPr>
            <p:cNvPr id="181" name="Google Shape;181;p14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6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4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" name="Google Shape;183;p14"/>
          <p:cNvSpPr/>
          <p:nvPr/>
        </p:nvSpPr>
        <p:spPr>
          <a:xfrm>
            <a:off x="538825" y="1257602"/>
            <a:ext cx="245625" cy="27485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4" name="Google Shape;184;p14"/>
          <p:cNvGrpSpPr/>
          <p:nvPr/>
        </p:nvGrpSpPr>
        <p:grpSpPr>
          <a:xfrm>
            <a:off x="7888218" y="135711"/>
            <a:ext cx="951323" cy="492598"/>
            <a:chOff x="6691856" y="4179277"/>
            <a:chExt cx="1300688" cy="673500"/>
          </a:xfrm>
        </p:grpSpPr>
        <p:sp>
          <p:nvSpPr>
            <p:cNvPr id="185" name="Google Shape;185;p14"/>
            <p:cNvSpPr/>
            <p:nvPr/>
          </p:nvSpPr>
          <p:spPr>
            <a:xfrm rot="-1917045" flipH="1">
              <a:off x="7478627" y="4243947"/>
              <a:ext cx="400234" cy="544161"/>
            </a:xfrm>
            <a:prstGeom prst="upArrow">
              <a:avLst>
                <a:gd name="adj1" fmla="val 25005"/>
                <a:gd name="adj2" fmla="val 100000"/>
              </a:avLst>
            </a:prstGeom>
            <a:solidFill>
              <a:schemeClr val="accent6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4"/>
            <p:cNvSpPr/>
            <p:nvPr/>
          </p:nvSpPr>
          <p:spPr>
            <a:xfrm rot="-1917045" flipH="1">
              <a:off x="7250027" y="4243947"/>
              <a:ext cx="400234" cy="544161"/>
            </a:xfrm>
            <a:prstGeom prst="upArrow">
              <a:avLst>
                <a:gd name="adj1" fmla="val 25005"/>
                <a:gd name="adj2" fmla="val 100000"/>
              </a:avLst>
            </a:prstGeom>
            <a:solidFill>
              <a:schemeClr val="accent6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4"/>
            <p:cNvSpPr/>
            <p:nvPr/>
          </p:nvSpPr>
          <p:spPr>
            <a:xfrm rot="-1917045" flipH="1">
              <a:off x="7015089" y="4243947"/>
              <a:ext cx="400234" cy="544161"/>
            </a:xfrm>
            <a:prstGeom prst="upArrow">
              <a:avLst>
                <a:gd name="adj1" fmla="val 25005"/>
                <a:gd name="adj2" fmla="val 100000"/>
              </a:avLst>
            </a:prstGeom>
            <a:solidFill>
              <a:schemeClr val="accent6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4"/>
            <p:cNvSpPr/>
            <p:nvPr/>
          </p:nvSpPr>
          <p:spPr>
            <a:xfrm rot="-1917045" flipH="1">
              <a:off x="6805539" y="4243947"/>
              <a:ext cx="400234" cy="544161"/>
            </a:xfrm>
            <a:prstGeom prst="upArrow">
              <a:avLst>
                <a:gd name="adj1" fmla="val 25005"/>
                <a:gd name="adj2" fmla="val 100000"/>
              </a:avLst>
            </a:prstGeom>
            <a:solidFill>
              <a:schemeClr val="accent4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00000" algn="bl" rotWithShape="0">
                <a:schemeClr val="lt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7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●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○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■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●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○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■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●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○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■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9pPr>
          </a:lstStyle>
          <a:p>
            <a:endParaRPr/>
          </a:p>
        </p:txBody>
      </p:sp>
      <p:sp>
        <p:nvSpPr>
          <p:cNvPr id="2" name="TextBox 1"/>
          <p:cNvSpPr txBox="1"/>
          <p:nvPr userDrawn="1"/>
        </p:nvSpPr>
        <p:spPr>
          <a:xfrm>
            <a:off x="6555363" y="4835723"/>
            <a:ext cx="26394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1">
                    <a:lumMod val="60000"/>
                    <a:lumOff val="40000"/>
                  </a:schemeClr>
                </a:solidFill>
              </a:rPr>
              <a:t>Bài</a:t>
            </a:r>
            <a:r>
              <a:rPr lang="en-US" baseline="0">
                <a:solidFill>
                  <a:schemeClr val="tx1">
                    <a:lumMod val="60000"/>
                    <a:lumOff val="40000"/>
                  </a:schemeClr>
                </a:solidFill>
              </a:rPr>
              <a:t> 8: Thao tác nháy đúp chuột</a:t>
            </a:r>
            <a:endParaRPr lang="en-US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4" r:id="rId5"/>
    <p:sldLayoutId id="2147483655" r:id="rId6"/>
    <p:sldLayoutId id="2147483658" r:id="rId7"/>
    <p:sldLayoutId id="2147483659" r:id="rId8"/>
    <p:sldLayoutId id="2147483660" r:id="rId9"/>
    <p:sldLayoutId id="2147483661" r:id="rId10"/>
    <p:sldLayoutId id="2147483665" r:id="rId11"/>
    <p:sldLayoutId id="2147483677" r:id="rId12"/>
    <p:sldLayoutId id="2147483678" r:id="rId13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449">
          <p15:clr>
            <a:srgbClr val="EA4335"/>
          </p15:clr>
        </p15:guide>
        <p15:guide id="2" pos="5311">
          <p15:clr>
            <a:srgbClr val="EA4335"/>
          </p15:clr>
        </p15:guide>
        <p15:guide id="3" orient="horz" pos="340">
          <p15:clr>
            <a:srgbClr val="EA4335"/>
          </p15:clr>
        </p15:guide>
        <p15:guide id="4" orient="horz" pos="290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oogle Shape;445;p36"/>
          <p:cNvGrpSpPr/>
          <p:nvPr/>
        </p:nvGrpSpPr>
        <p:grpSpPr>
          <a:xfrm>
            <a:off x="716650" y="637800"/>
            <a:ext cx="7714350" cy="3867900"/>
            <a:chOff x="716650" y="637800"/>
            <a:chExt cx="7714350" cy="3867900"/>
          </a:xfrm>
        </p:grpSpPr>
        <p:sp>
          <p:nvSpPr>
            <p:cNvPr id="446" name="Google Shape;446;p36"/>
            <p:cNvSpPr/>
            <p:nvPr/>
          </p:nvSpPr>
          <p:spPr>
            <a:xfrm>
              <a:off x="716650" y="963600"/>
              <a:ext cx="7713900" cy="3542100"/>
            </a:xfrm>
            <a:prstGeom prst="rect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6"/>
            <p:cNvSpPr/>
            <p:nvPr/>
          </p:nvSpPr>
          <p:spPr>
            <a:xfrm>
              <a:off x="717100" y="637800"/>
              <a:ext cx="7713900" cy="330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8" name="Google Shape;448;p36"/>
          <p:cNvGrpSpPr/>
          <p:nvPr/>
        </p:nvGrpSpPr>
        <p:grpSpPr>
          <a:xfrm>
            <a:off x="952694" y="3188882"/>
            <a:ext cx="7241813" cy="1104900"/>
            <a:chOff x="908176" y="3090407"/>
            <a:chExt cx="7241813" cy="1104900"/>
          </a:xfrm>
        </p:grpSpPr>
        <p:sp>
          <p:nvSpPr>
            <p:cNvPr id="449" name="Google Shape;449;p36"/>
            <p:cNvSpPr/>
            <p:nvPr/>
          </p:nvSpPr>
          <p:spPr>
            <a:xfrm>
              <a:off x="908176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6"/>
            <p:cNvSpPr/>
            <p:nvPr/>
          </p:nvSpPr>
          <p:spPr>
            <a:xfrm>
              <a:off x="1613301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6"/>
            <p:cNvSpPr/>
            <p:nvPr/>
          </p:nvSpPr>
          <p:spPr>
            <a:xfrm>
              <a:off x="2343198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6"/>
            <p:cNvSpPr/>
            <p:nvPr/>
          </p:nvSpPr>
          <p:spPr>
            <a:xfrm>
              <a:off x="3071648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6"/>
            <p:cNvSpPr/>
            <p:nvPr/>
          </p:nvSpPr>
          <p:spPr>
            <a:xfrm>
              <a:off x="3800233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6"/>
            <p:cNvSpPr/>
            <p:nvPr/>
          </p:nvSpPr>
          <p:spPr>
            <a:xfrm>
              <a:off x="4530131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6"/>
            <p:cNvSpPr/>
            <p:nvPr/>
          </p:nvSpPr>
          <p:spPr>
            <a:xfrm>
              <a:off x="5258581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6"/>
            <p:cNvSpPr/>
            <p:nvPr/>
          </p:nvSpPr>
          <p:spPr>
            <a:xfrm>
              <a:off x="5952141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6"/>
            <p:cNvSpPr/>
            <p:nvPr/>
          </p:nvSpPr>
          <p:spPr>
            <a:xfrm>
              <a:off x="6682038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6"/>
            <p:cNvSpPr/>
            <p:nvPr/>
          </p:nvSpPr>
          <p:spPr>
            <a:xfrm>
              <a:off x="7410488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9" name="Google Shape;459;p36"/>
          <p:cNvGrpSpPr/>
          <p:nvPr/>
        </p:nvGrpSpPr>
        <p:grpSpPr>
          <a:xfrm>
            <a:off x="3844819" y="1256679"/>
            <a:ext cx="1457561" cy="134244"/>
            <a:chOff x="3599100" y="1158250"/>
            <a:chExt cx="1726150" cy="159000"/>
          </a:xfrm>
        </p:grpSpPr>
        <p:sp>
          <p:nvSpPr>
            <p:cNvPr id="460" name="Google Shape;460;p36"/>
            <p:cNvSpPr/>
            <p:nvPr/>
          </p:nvSpPr>
          <p:spPr>
            <a:xfrm>
              <a:off x="359910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6"/>
            <p:cNvSpPr/>
            <p:nvPr/>
          </p:nvSpPr>
          <p:spPr>
            <a:xfrm>
              <a:off x="4226075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6"/>
            <p:cNvSpPr/>
            <p:nvPr/>
          </p:nvSpPr>
          <p:spPr>
            <a:xfrm>
              <a:off x="485305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3" name="Google Shape;463;p36"/>
          <p:cNvGrpSpPr/>
          <p:nvPr/>
        </p:nvGrpSpPr>
        <p:grpSpPr>
          <a:xfrm>
            <a:off x="187947" y="421025"/>
            <a:ext cx="1256977" cy="1227202"/>
            <a:chOff x="2180272" y="-464800"/>
            <a:chExt cx="1256977" cy="1227202"/>
          </a:xfrm>
        </p:grpSpPr>
        <p:sp>
          <p:nvSpPr>
            <p:cNvPr id="464" name="Google Shape;464;p36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6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6" name="Google Shape;466;p36"/>
          <p:cNvGrpSpPr/>
          <p:nvPr/>
        </p:nvGrpSpPr>
        <p:grpSpPr>
          <a:xfrm>
            <a:off x="2182475" y="3321182"/>
            <a:ext cx="4901700" cy="840300"/>
            <a:chOff x="2182475" y="3128725"/>
            <a:chExt cx="4901700" cy="840300"/>
          </a:xfrm>
        </p:grpSpPr>
        <p:sp>
          <p:nvSpPr>
            <p:cNvPr id="467" name="Google Shape;467;p36"/>
            <p:cNvSpPr/>
            <p:nvPr/>
          </p:nvSpPr>
          <p:spPr>
            <a:xfrm>
              <a:off x="2182475" y="3128725"/>
              <a:ext cx="4901700" cy="8403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  <a:effectLst>
              <a:outerShdw dist="76200" dir="2460000" algn="bl" rotWithShape="0">
                <a:schemeClr val="lt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6"/>
            <p:cNvSpPr/>
            <p:nvPr/>
          </p:nvSpPr>
          <p:spPr>
            <a:xfrm>
              <a:off x="2315925" y="3245150"/>
              <a:ext cx="4634700" cy="6075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9" name="Google Shape;469;p36"/>
          <p:cNvSpPr txBox="1">
            <a:spLocks noGrp="1"/>
          </p:cNvSpPr>
          <p:nvPr>
            <p:ph type="ctrTitle"/>
          </p:nvPr>
        </p:nvSpPr>
        <p:spPr>
          <a:xfrm>
            <a:off x="548709" y="1371059"/>
            <a:ext cx="8154224" cy="166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8:</a:t>
            </a:r>
            <a:br>
              <a:rPr lang="en" sz="3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" sz="3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THAO TÁC NHÁY </a:t>
            </a:r>
            <a:r>
              <a:rPr lang="en-US" sz="3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ĐÚP</a:t>
            </a:r>
            <a:r>
              <a:rPr lang="en" sz="3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CHUỘT</a:t>
            </a:r>
            <a:endParaRPr sz="30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70" name="Google Shape;470;p36"/>
          <p:cNvSpPr txBox="1">
            <a:spLocks noGrp="1"/>
          </p:cNvSpPr>
          <p:nvPr>
            <p:ph type="subTitle" idx="1"/>
          </p:nvPr>
        </p:nvSpPr>
        <p:spPr>
          <a:xfrm>
            <a:off x="2442375" y="3510482"/>
            <a:ext cx="43818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Họ và tên giáo viên – Lớp 1</a:t>
            </a: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71" name="Google Shape;471;p36"/>
          <p:cNvGrpSpPr/>
          <p:nvPr/>
        </p:nvGrpSpPr>
        <p:grpSpPr>
          <a:xfrm rot="1124476">
            <a:off x="161859" y="4051655"/>
            <a:ext cx="3002061" cy="1104891"/>
            <a:chOff x="419375" y="2109025"/>
            <a:chExt cx="1137975" cy="418825"/>
          </a:xfrm>
        </p:grpSpPr>
        <p:sp>
          <p:nvSpPr>
            <p:cNvPr id="472" name="Google Shape;472;p36"/>
            <p:cNvSpPr/>
            <p:nvPr/>
          </p:nvSpPr>
          <p:spPr>
            <a:xfrm>
              <a:off x="434575" y="2109025"/>
              <a:ext cx="1122775" cy="418825"/>
            </a:xfrm>
            <a:custGeom>
              <a:avLst/>
              <a:gdLst/>
              <a:ahLst/>
              <a:cxnLst/>
              <a:rect l="l" t="t" r="r" b="b"/>
              <a:pathLst>
                <a:path w="44911" h="16753" extrusionOk="0">
                  <a:moveTo>
                    <a:pt x="393" y="0"/>
                  </a:moveTo>
                  <a:cubicBezTo>
                    <a:pt x="179" y="0"/>
                    <a:pt x="0" y="179"/>
                    <a:pt x="0" y="393"/>
                  </a:cubicBezTo>
                  <a:lnTo>
                    <a:pt x="0" y="16359"/>
                  </a:lnTo>
                  <a:cubicBezTo>
                    <a:pt x="0" y="16574"/>
                    <a:pt x="179" y="16752"/>
                    <a:pt x="393" y="16752"/>
                  </a:cubicBezTo>
                  <a:lnTo>
                    <a:pt x="44518" y="16752"/>
                  </a:lnTo>
                  <a:cubicBezTo>
                    <a:pt x="44732" y="16752"/>
                    <a:pt x="44911" y="16574"/>
                    <a:pt x="44911" y="16359"/>
                  </a:cubicBezTo>
                  <a:lnTo>
                    <a:pt x="44911" y="393"/>
                  </a:lnTo>
                  <a:cubicBezTo>
                    <a:pt x="44911" y="179"/>
                    <a:pt x="44732" y="0"/>
                    <a:pt x="44518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6"/>
            <p:cNvSpPr/>
            <p:nvPr/>
          </p:nvSpPr>
          <p:spPr>
            <a:xfrm>
              <a:off x="419375" y="2109025"/>
              <a:ext cx="1098675" cy="418825"/>
            </a:xfrm>
            <a:custGeom>
              <a:avLst/>
              <a:gdLst/>
              <a:ahLst/>
              <a:cxnLst/>
              <a:rect l="l" t="t" r="r" b="b"/>
              <a:pathLst>
                <a:path w="43947" h="16753" extrusionOk="0">
                  <a:moveTo>
                    <a:pt x="394" y="0"/>
                  </a:moveTo>
                  <a:cubicBezTo>
                    <a:pt x="180" y="0"/>
                    <a:pt x="1" y="179"/>
                    <a:pt x="1" y="393"/>
                  </a:cubicBezTo>
                  <a:lnTo>
                    <a:pt x="1" y="16359"/>
                  </a:lnTo>
                  <a:cubicBezTo>
                    <a:pt x="1" y="16574"/>
                    <a:pt x="180" y="16752"/>
                    <a:pt x="394" y="16752"/>
                  </a:cubicBezTo>
                  <a:lnTo>
                    <a:pt x="43554" y="16752"/>
                  </a:lnTo>
                  <a:cubicBezTo>
                    <a:pt x="43780" y="16752"/>
                    <a:pt x="43947" y="16574"/>
                    <a:pt x="43947" y="16359"/>
                  </a:cubicBezTo>
                  <a:lnTo>
                    <a:pt x="43947" y="393"/>
                  </a:lnTo>
                  <a:cubicBezTo>
                    <a:pt x="43947" y="179"/>
                    <a:pt x="43780" y="0"/>
                    <a:pt x="43554" y="0"/>
                  </a:cubicBezTo>
                  <a:close/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6"/>
            <p:cNvSpPr/>
            <p:nvPr/>
          </p:nvSpPr>
          <p:spPr>
            <a:xfrm>
              <a:off x="700075" y="2428400"/>
              <a:ext cx="522125" cy="55400"/>
            </a:xfrm>
            <a:custGeom>
              <a:avLst/>
              <a:gdLst/>
              <a:ahLst/>
              <a:cxnLst/>
              <a:rect l="l" t="t" r="r" b="b"/>
              <a:pathLst>
                <a:path w="20885" h="2216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lnTo>
                    <a:pt x="1" y="2037"/>
                  </a:lnTo>
                  <a:cubicBezTo>
                    <a:pt x="1" y="2132"/>
                    <a:pt x="84" y="2215"/>
                    <a:pt x="179" y="2215"/>
                  </a:cubicBezTo>
                  <a:lnTo>
                    <a:pt x="20694" y="2215"/>
                  </a:lnTo>
                  <a:cubicBezTo>
                    <a:pt x="20801" y="2215"/>
                    <a:pt x="20884" y="2132"/>
                    <a:pt x="20884" y="2037"/>
                  </a:cubicBezTo>
                  <a:lnTo>
                    <a:pt x="20884" y="179"/>
                  </a:lnTo>
                  <a:cubicBezTo>
                    <a:pt x="20884" y="72"/>
                    <a:pt x="20801" y="1"/>
                    <a:pt x="2069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6"/>
            <p:cNvSpPr/>
            <p:nvPr/>
          </p:nvSpPr>
          <p:spPr>
            <a:xfrm>
              <a:off x="467000" y="2157825"/>
              <a:ext cx="55400" cy="55400"/>
            </a:xfrm>
            <a:custGeom>
              <a:avLst/>
              <a:gdLst/>
              <a:ahLst/>
              <a:cxnLst/>
              <a:rect l="l" t="t" r="r" b="b"/>
              <a:pathLst>
                <a:path w="2216" h="2216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6"/>
            <p:cNvSpPr/>
            <p:nvPr/>
          </p:nvSpPr>
          <p:spPr>
            <a:xfrm>
              <a:off x="587550" y="22486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lnTo>
                    <a:pt x="1" y="2024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6" y="2132"/>
                    <a:pt x="2216" y="2024"/>
                  </a:cubicBezTo>
                  <a:lnTo>
                    <a:pt x="2216" y="191"/>
                  </a:lnTo>
                  <a:cubicBezTo>
                    <a:pt x="2216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6"/>
            <p:cNvSpPr/>
            <p:nvPr/>
          </p:nvSpPr>
          <p:spPr>
            <a:xfrm>
              <a:off x="665250" y="22486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0" y="84"/>
                    <a:pt x="0" y="191"/>
                  </a:cubicBezTo>
                  <a:lnTo>
                    <a:pt x="0" y="2024"/>
                  </a:lnTo>
                  <a:cubicBezTo>
                    <a:pt x="0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4"/>
                  </a:cubicBezTo>
                  <a:lnTo>
                    <a:pt x="2215" y="191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6"/>
            <p:cNvSpPr/>
            <p:nvPr/>
          </p:nvSpPr>
          <p:spPr>
            <a:xfrm>
              <a:off x="742950" y="22486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191" y="0"/>
                  </a:moveTo>
                  <a:cubicBezTo>
                    <a:pt x="83" y="0"/>
                    <a:pt x="0" y="84"/>
                    <a:pt x="0" y="191"/>
                  </a:cubicBezTo>
                  <a:lnTo>
                    <a:pt x="0" y="2024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26" y="2132"/>
                    <a:pt x="2226" y="2024"/>
                  </a:cubicBezTo>
                  <a:lnTo>
                    <a:pt x="2226" y="191"/>
                  </a:lnTo>
                  <a:cubicBezTo>
                    <a:pt x="2226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6"/>
            <p:cNvSpPr/>
            <p:nvPr/>
          </p:nvSpPr>
          <p:spPr>
            <a:xfrm>
              <a:off x="820625" y="22486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203" y="0"/>
                  </a:moveTo>
                  <a:cubicBezTo>
                    <a:pt x="96" y="0"/>
                    <a:pt x="1" y="84"/>
                    <a:pt x="1" y="191"/>
                  </a:cubicBezTo>
                  <a:lnTo>
                    <a:pt x="1" y="2024"/>
                  </a:lnTo>
                  <a:cubicBezTo>
                    <a:pt x="1" y="2132"/>
                    <a:pt x="96" y="2215"/>
                    <a:pt x="203" y="2215"/>
                  </a:cubicBezTo>
                  <a:lnTo>
                    <a:pt x="2025" y="2215"/>
                  </a:lnTo>
                  <a:cubicBezTo>
                    <a:pt x="2132" y="2215"/>
                    <a:pt x="2227" y="2132"/>
                    <a:pt x="2227" y="2024"/>
                  </a:cubicBezTo>
                  <a:lnTo>
                    <a:pt x="2227" y="191"/>
                  </a:lnTo>
                  <a:cubicBezTo>
                    <a:pt x="2227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6"/>
            <p:cNvSpPr/>
            <p:nvPr/>
          </p:nvSpPr>
          <p:spPr>
            <a:xfrm>
              <a:off x="898325" y="22486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202" y="0"/>
                  </a:moveTo>
                  <a:cubicBezTo>
                    <a:pt x="95" y="0"/>
                    <a:pt x="0" y="84"/>
                    <a:pt x="0" y="191"/>
                  </a:cubicBezTo>
                  <a:lnTo>
                    <a:pt x="0" y="2024"/>
                  </a:lnTo>
                  <a:cubicBezTo>
                    <a:pt x="0" y="2132"/>
                    <a:pt x="95" y="2215"/>
                    <a:pt x="202" y="2215"/>
                  </a:cubicBezTo>
                  <a:lnTo>
                    <a:pt x="2024" y="2215"/>
                  </a:lnTo>
                  <a:cubicBezTo>
                    <a:pt x="2143" y="2215"/>
                    <a:pt x="2227" y="2132"/>
                    <a:pt x="2227" y="2024"/>
                  </a:cubicBezTo>
                  <a:lnTo>
                    <a:pt x="2227" y="191"/>
                  </a:lnTo>
                  <a:cubicBezTo>
                    <a:pt x="2227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6"/>
            <p:cNvSpPr/>
            <p:nvPr/>
          </p:nvSpPr>
          <p:spPr>
            <a:xfrm>
              <a:off x="976300" y="22486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lnTo>
                    <a:pt x="1" y="2024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4"/>
                  </a:cubicBezTo>
                  <a:lnTo>
                    <a:pt x="2215" y="191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6"/>
            <p:cNvSpPr/>
            <p:nvPr/>
          </p:nvSpPr>
          <p:spPr>
            <a:xfrm>
              <a:off x="1054000" y="2248625"/>
              <a:ext cx="55375" cy="55375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191" y="0"/>
                  </a:moveTo>
                  <a:cubicBezTo>
                    <a:pt x="83" y="0"/>
                    <a:pt x="0" y="84"/>
                    <a:pt x="0" y="191"/>
                  </a:cubicBezTo>
                  <a:lnTo>
                    <a:pt x="0" y="2024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15" y="2132"/>
                    <a:pt x="2215" y="2024"/>
                  </a:cubicBezTo>
                  <a:lnTo>
                    <a:pt x="2215" y="191"/>
                  </a:lnTo>
                  <a:cubicBezTo>
                    <a:pt x="2215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6"/>
            <p:cNvSpPr/>
            <p:nvPr/>
          </p:nvSpPr>
          <p:spPr>
            <a:xfrm>
              <a:off x="1131675" y="22486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lnTo>
                    <a:pt x="1" y="2024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4"/>
                  </a:cubicBezTo>
                  <a:lnTo>
                    <a:pt x="2215" y="191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6"/>
            <p:cNvSpPr/>
            <p:nvPr/>
          </p:nvSpPr>
          <p:spPr>
            <a:xfrm>
              <a:off x="1209375" y="2248625"/>
              <a:ext cx="55375" cy="55375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191" y="0"/>
                  </a:moveTo>
                  <a:cubicBezTo>
                    <a:pt x="83" y="0"/>
                    <a:pt x="0" y="84"/>
                    <a:pt x="0" y="191"/>
                  </a:cubicBezTo>
                  <a:lnTo>
                    <a:pt x="0" y="2024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15" y="2132"/>
                    <a:pt x="2215" y="2024"/>
                  </a:cubicBezTo>
                  <a:lnTo>
                    <a:pt x="2215" y="191"/>
                  </a:lnTo>
                  <a:cubicBezTo>
                    <a:pt x="2215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6"/>
            <p:cNvSpPr/>
            <p:nvPr/>
          </p:nvSpPr>
          <p:spPr>
            <a:xfrm>
              <a:off x="1287050" y="2248625"/>
              <a:ext cx="55700" cy="55375"/>
            </a:xfrm>
            <a:custGeom>
              <a:avLst/>
              <a:gdLst/>
              <a:ahLst/>
              <a:cxnLst/>
              <a:rect l="l" t="t" r="r" b="b"/>
              <a:pathLst>
                <a:path w="2228" h="2215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lnTo>
                    <a:pt x="1" y="2024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27" y="2132"/>
                    <a:pt x="2215" y="2024"/>
                  </a:cubicBezTo>
                  <a:lnTo>
                    <a:pt x="2215" y="191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6"/>
            <p:cNvSpPr/>
            <p:nvPr/>
          </p:nvSpPr>
          <p:spPr>
            <a:xfrm>
              <a:off x="467000" y="2248325"/>
              <a:ext cx="95275" cy="55675"/>
            </a:xfrm>
            <a:custGeom>
              <a:avLst/>
              <a:gdLst/>
              <a:ahLst/>
              <a:cxnLst/>
              <a:rect l="l" t="t" r="r" b="b"/>
              <a:pathLst>
                <a:path w="3811" h="2227" extrusionOk="0">
                  <a:moveTo>
                    <a:pt x="251" y="0"/>
                  </a:moveTo>
                  <a:cubicBezTo>
                    <a:pt x="108" y="0"/>
                    <a:pt x="1" y="119"/>
                    <a:pt x="1" y="262"/>
                  </a:cubicBezTo>
                  <a:lnTo>
                    <a:pt x="1" y="1977"/>
                  </a:lnTo>
                  <a:cubicBezTo>
                    <a:pt x="1" y="2108"/>
                    <a:pt x="108" y="2227"/>
                    <a:pt x="251" y="2227"/>
                  </a:cubicBezTo>
                  <a:lnTo>
                    <a:pt x="3549" y="2227"/>
                  </a:lnTo>
                  <a:cubicBezTo>
                    <a:pt x="3692" y="2227"/>
                    <a:pt x="3811" y="2108"/>
                    <a:pt x="3811" y="1977"/>
                  </a:cubicBezTo>
                  <a:lnTo>
                    <a:pt x="3811" y="262"/>
                  </a:lnTo>
                  <a:cubicBezTo>
                    <a:pt x="3811" y="119"/>
                    <a:pt x="3692" y="0"/>
                    <a:pt x="3549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6"/>
            <p:cNvSpPr/>
            <p:nvPr/>
          </p:nvSpPr>
          <p:spPr>
            <a:xfrm>
              <a:off x="544700" y="2157825"/>
              <a:ext cx="55375" cy="55400"/>
            </a:xfrm>
            <a:custGeom>
              <a:avLst/>
              <a:gdLst/>
              <a:ahLst/>
              <a:cxnLst/>
              <a:rect l="l" t="t" r="r" b="b"/>
              <a:pathLst>
                <a:path w="2215" h="2216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6"/>
            <p:cNvSpPr/>
            <p:nvPr/>
          </p:nvSpPr>
          <p:spPr>
            <a:xfrm>
              <a:off x="622375" y="2157825"/>
              <a:ext cx="55400" cy="55400"/>
            </a:xfrm>
            <a:custGeom>
              <a:avLst/>
              <a:gdLst/>
              <a:ahLst/>
              <a:cxnLst/>
              <a:rect l="l" t="t" r="r" b="b"/>
              <a:pathLst>
                <a:path w="2216" h="2216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6" y="2132"/>
                    <a:pt x="2216" y="2025"/>
                  </a:cubicBezTo>
                  <a:lnTo>
                    <a:pt x="2216" y="191"/>
                  </a:lnTo>
                  <a:cubicBezTo>
                    <a:pt x="2216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6"/>
            <p:cNvSpPr/>
            <p:nvPr/>
          </p:nvSpPr>
          <p:spPr>
            <a:xfrm>
              <a:off x="700075" y="2157825"/>
              <a:ext cx="55675" cy="55400"/>
            </a:xfrm>
            <a:custGeom>
              <a:avLst/>
              <a:gdLst/>
              <a:ahLst/>
              <a:cxnLst/>
              <a:rect l="l" t="t" r="r" b="b"/>
              <a:pathLst>
                <a:path w="2227" h="2216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96" y="2215"/>
                    <a:pt x="203" y="2215"/>
                  </a:cubicBezTo>
                  <a:lnTo>
                    <a:pt x="2025" y="2215"/>
                  </a:lnTo>
                  <a:cubicBezTo>
                    <a:pt x="2132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6"/>
            <p:cNvSpPr/>
            <p:nvPr/>
          </p:nvSpPr>
          <p:spPr>
            <a:xfrm>
              <a:off x="777775" y="2157825"/>
              <a:ext cx="55675" cy="55400"/>
            </a:xfrm>
            <a:custGeom>
              <a:avLst/>
              <a:gdLst/>
              <a:ahLst/>
              <a:cxnLst/>
              <a:rect l="l" t="t" r="r" b="b"/>
              <a:pathLst>
                <a:path w="2227" h="2216" extrusionOk="0">
                  <a:moveTo>
                    <a:pt x="202" y="1"/>
                  </a:moveTo>
                  <a:cubicBezTo>
                    <a:pt x="95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95" y="2215"/>
                    <a:pt x="202" y="2215"/>
                  </a:cubicBezTo>
                  <a:lnTo>
                    <a:pt x="2024" y="2215"/>
                  </a:lnTo>
                  <a:cubicBezTo>
                    <a:pt x="2131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6"/>
            <p:cNvSpPr/>
            <p:nvPr/>
          </p:nvSpPr>
          <p:spPr>
            <a:xfrm>
              <a:off x="855450" y="2157825"/>
              <a:ext cx="55700" cy="55400"/>
            </a:xfrm>
            <a:custGeom>
              <a:avLst/>
              <a:gdLst/>
              <a:ahLst/>
              <a:cxnLst/>
              <a:rect l="l" t="t" r="r" b="b"/>
              <a:pathLst>
                <a:path w="2228" h="2216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96" y="2215"/>
                    <a:pt x="203" y="2215"/>
                  </a:cubicBezTo>
                  <a:lnTo>
                    <a:pt x="2037" y="2215"/>
                  </a:lnTo>
                  <a:cubicBezTo>
                    <a:pt x="2144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44" y="1"/>
                    <a:pt x="2037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6"/>
            <p:cNvSpPr/>
            <p:nvPr/>
          </p:nvSpPr>
          <p:spPr>
            <a:xfrm>
              <a:off x="933150" y="2157825"/>
              <a:ext cx="55675" cy="55400"/>
            </a:xfrm>
            <a:custGeom>
              <a:avLst/>
              <a:gdLst/>
              <a:ahLst/>
              <a:cxnLst/>
              <a:rect l="l" t="t" r="r" b="b"/>
              <a:pathLst>
                <a:path w="2227" h="2216" extrusionOk="0">
                  <a:moveTo>
                    <a:pt x="203" y="1"/>
                  </a:moveTo>
                  <a:cubicBezTo>
                    <a:pt x="95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95" y="2215"/>
                    <a:pt x="203" y="2215"/>
                  </a:cubicBezTo>
                  <a:lnTo>
                    <a:pt x="2036" y="2215"/>
                  </a:lnTo>
                  <a:cubicBezTo>
                    <a:pt x="2143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43" y="1"/>
                    <a:pt x="2036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6"/>
            <p:cNvSpPr/>
            <p:nvPr/>
          </p:nvSpPr>
          <p:spPr>
            <a:xfrm>
              <a:off x="1011125" y="2157825"/>
              <a:ext cx="55400" cy="55400"/>
            </a:xfrm>
            <a:custGeom>
              <a:avLst/>
              <a:gdLst/>
              <a:ahLst/>
              <a:cxnLst/>
              <a:rect l="l" t="t" r="r" b="b"/>
              <a:pathLst>
                <a:path w="2216" h="2216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6"/>
            <p:cNvSpPr/>
            <p:nvPr/>
          </p:nvSpPr>
          <p:spPr>
            <a:xfrm>
              <a:off x="1088825" y="2157825"/>
              <a:ext cx="55375" cy="55400"/>
            </a:xfrm>
            <a:custGeom>
              <a:avLst/>
              <a:gdLst/>
              <a:ahLst/>
              <a:cxnLst/>
              <a:rect l="l" t="t" r="r" b="b"/>
              <a:pathLst>
                <a:path w="2215" h="2216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6"/>
            <p:cNvSpPr/>
            <p:nvPr/>
          </p:nvSpPr>
          <p:spPr>
            <a:xfrm>
              <a:off x="1166500" y="2157825"/>
              <a:ext cx="55700" cy="55400"/>
            </a:xfrm>
            <a:custGeom>
              <a:avLst/>
              <a:gdLst/>
              <a:ahLst/>
              <a:cxnLst/>
              <a:rect l="l" t="t" r="r" b="b"/>
              <a:pathLst>
                <a:path w="2228" h="2216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6"/>
            <p:cNvSpPr/>
            <p:nvPr/>
          </p:nvSpPr>
          <p:spPr>
            <a:xfrm>
              <a:off x="1244200" y="2157825"/>
              <a:ext cx="55675" cy="55400"/>
            </a:xfrm>
            <a:custGeom>
              <a:avLst/>
              <a:gdLst/>
              <a:ahLst/>
              <a:cxnLst/>
              <a:rect l="l" t="t" r="r" b="b"/>
              <a:pathLst>
                <a:path w="2227" h="2216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6"/>
            <p:cNvSpPr/>
            <p:nvPr/>
          </p:nvSpPr>
          <p:spPr>
            <a:xfrm>
              <a:off x="1321875" y="2157825"/>
              <a:ext cx="55700" cy="55400"/>
            </a:xfrm>
            <a:custGeom>
              <a:avLst/>
              <a:gdLst/>
              <a:ahLst/>
              <a:cxnLst/>
              <a:rect l="l" t="t" r="r" b="b"/>
              <a:pathLst>
                <a:path w="2228" h="2216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96" y="2215"/>
                    <a:pt x="203" y="2215"/>
                  </a:cubicBezTo>
                  <a:lnTo>
                    <a:pt x="2025" y="2215"/>
                  </a:lnTo>
                  <a:cubicBezTo>
                    <a:pt x="2144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6"/>
            <p:cNvSpPr/>
            <p:nvPr/>
          </p:nvSpPr>
          <p:spPr>
            <a:xfrm>
              <a:off x="1399875" y="2157825"/>
              <a:ext cx="55375" cy="55400"/>
            </a:xfrm>
            <a:custGeom>
              <a:avLst/>
              <a:gdLst/>
              <a:ahLst/>
              <a:cxnLst/>
              <a:rect l="l" t="t" r="r" b="b"/>
              <a:pathLst>
                <a:path w="2215" h="2216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6"/>
            <p:cNvSpPr/>
            <p:nvPr/>
          </p:nvSpPr>
          <p:spPr>
            <a:xfrm>
              <a:off x="467000" y="23385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1"/>
                    <a:pt x="2215" y="2024"/>
                  </a:cubicBezTo>
                  <a:lnTo>
                    <a:pt x="2215" y="191"/>
                  </a:lnTo>
                  <a:cubicBezTo>
                    <a:pt x="2215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6"/>
            <p:cNvSpPr/>
            <p:nvPr/>
          </p:nvSpPr>
          <p:spPr>
            <a:xfrm>
              <a:off x="544700" y="2338525"/>
              <a:ext cx="55375" cy="55375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191" y="0"/>
                  </a:moveTo>
                  <a:cubicBezTo>
                    <a:pt x="84" y="0"/>
                    <a:pt x="0" y="83"/>
                    <a:pt x="0" y="191"/>
                  </a:cubicBezTo>
                  <a:lnTo>
                    <a:pt x="0" y="2024"/>
                  </a:lnTo>
                  <a:cubicBezTo>
                    <a:pt x="0" y="2131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1"/>
                    <a:pt x="2215" y="2024"/>
                  </a:cubicBezTo>
                  <a:lnTo>
                    <a:pt x="2215" y="191"/>
                  </a:lnTo>
                  <a:cubicBezTo>
                    <a:pt x="2215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6"/>
            <p:cNvSpPr/>
            <p:nvPr/>
          </p:nvSpPr>
          <p:spPr>
            <a:xfrm>
              <a:off x="622375" y="23385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6" y="2131"/>
                    <a:pt x="2216" y="2024"/>
                  </a:cubicBezTo>
                  <a:lnTo>
                    <a:pt x="2216" y="191"/>
                  </a:lnTo>
                  <a:cubicBezTo>
                    <a:pt x="2216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6"/>
            <p:cNvSpPr/>
            <p:nvPr/>
          </p:nvSpPr>
          <p:spPr>
            <a:xfrm>
              <a:off x="467000" y="2428400"/>
              <a:ext cx="55400" cy="55400"/>
            </a:xfrm>
            <a:custGeom>
              <a:avLst/>
              <a:gdLst/>
              <a:ahLst/>
              <a:cxnLst/>
              <a:rect l="l" t="t" r="r" b="b"/>
              <a:pathLst>
                <a:path w="2216" h="2216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6"/>
            <p:cNvSpPr/>
            <p:nvPr/>
          </p:nvSpPr>
          <p:spPr>
            <a:xfrm>
              <a:off x="544700" y="2428400"/>
              <a:ext cx="55375" cy="55400"/>
            </a:xfrm>
            <a:custGeom>
              <a:avLst/>
              <a:gdLst/>
              <a:ahLst/>
              <a:cxnLst/>
              <a:rect l="l" t="t" r="r" b="b"/>
              <a:pathLst>
                <a:path w="2215" h="2216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6"/>
            <p:cNvSpPr/>
            <p:nvPr/>
          </p:nvSpPr>
          <p:spPr>
            <a:xfrm>
              <a:off x="622375" y="2428400"/>
              <a:ext cx="55400" cy="55400"/>
            </a:xfrm>
            <a:custGeom>
              <a:avLst/>
              <a:gdLst/>
              <a:ahLst/>
              <a:cxnLst/>
              <a:rect l="l" t="t" r="r" b="b"/>
              <a:pathLst>
                <a:path w="2216" h="2216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6" y="2132"/>
                    <a:pt x="2216" y="2025"/>
                  </a:cubicBezTo>
                  <a:lnTo>
                    <a:pt x="2216" y="191"/>
                  </a:lnTo>
                  <a:cubicBezTo>
                    <a:pt x="2216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6"/>
            <p:cNvSpPr/>
            <p:nvPr/>
          </p:nvSpPr>
          <p:spPr>
            <a:xfrm>
              <a:off x="700075" y="23385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96" y="2215"/>
                    <a:pt x="203" y="2215"/>
                  </a:cubicBezTo>
                  <a:lnTo>
                    <a:pt x="2025" y="2215"/>
                  </a:lnTo>
                  <a:cubicBezTo>
                    <a:pt x="2132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6"/>
            <p:cNvSpPr/>
            <p:nvPr/>
          </p:nvSpPr>
          <p:spPr>
            <a:xfrm>
              <a:off x="777775" y="23385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202" y="0"/>
                  </a:moveTo>
                  <a:cubicBezTo>
                    <a:pt x="95" y="0"/>
                    <a:pt x="0" y="83"/>
                    <a:pt x="0" y="191"/>
                  </a:cubicBezTo>
                  <a:lnTo>
                    <a:pt x="0" y="2024"/>
                  </a:lnTo>
                  <a:cubicBezTo>
                    <a:pt x="0" y="2131"/>
                    <a:pt x="95" y="2215"/>
                    <a:pt x="202" y="2215"/>
                  </a:cubicBezTo>
                  <a:lnTo>
                    <a:pt x="2024" y="2215"/>
                  </a:lnTo>
                  <a:cubicBezTo>
                    <a:pt x="2131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6"/>
            <p:cNvSpPr/>
            <p:nvPr/>
          </p:nvSpPr>
          <p:spPr>
            <a:xfrm>
              <a:off x="855450" y="2338525"/>
              <a:ext cx="55700" cy="55375"/>
            </a:xfrm>
            <a:custGeom>
              <a:avLst/>
              <a:gdLst/>
              <a:ahLst/>
              <a:cxnLst/>
              <a:rect l="l" t="t" r="r" b="b"/>
              <a:pathLst>
                <a:path w="2228" h="2215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96" y="2215"/>
                    <a:pt x="203" y="2215"/>
                  </a:cubicBezTo>
                  <a:lnTo>
                    <a:pt x="2037" y="2215"/>
                  </a:lnTo>
                  <a:cubicBezTo>
                    <a:pt x="2144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6"/>
            <p:cNvSpPr/>
            <p:nvPr/>
          </p:nvSpPr>
          <p:spPr>
            <a:xfrm>
              <a:off x="933150" y="23385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203" y="0"/>
                  </a:moveTo>
                  <a:cubicBezTo>
                    <a:pt x="95" y="0"/>
                    <a:pt x="0" y="83"/>
                    <a:pt x="0" y="191"/>
                  </a:cubicBezTo>
                  <a:lnTo>
                    <a:pt x="0" y="2024"/>
                  </a:lnTo>
                  <a:cubicBezTo>
                    <a:pt x="0" y="2131"/>
                    <a:pt x="95" y="2215"/>
                    <a:pt x="203" y="2215"/>
                  </a:cubicBezTo>
                  <a:lnTo>
                    <a:pt x="2036" y="2215"/>
                  </a:lnTo>
                  <a:cubicBezTo>
                    <a:pt x="2143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43" y="0"/>
                    <a:pt x="2036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6"/>
            <p:cNvSpPr/>
            <p:nvPr/>
          </p:nvSpPr>
          <p:spPr>
            <a:xfrm>
              <a:off x="1011125" y="2338525"/>
              <a:ext cx="55400" cy="55375"/>
            </a:xfrm>
            <a:custGeom>
              <a:avLst/>
              <a:gdLst/>
              <a:ahLst/>
              <a:cxnLst/>
              <a:rect l="l" t="t" r="r" b="b"/>
              <a:pathLst>
                <a:path w="2216" h="2215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15" y="2131"/>
                    <a:pt x="2215" y="2024"/>
                  </a:cubicBezTo>
                  <a:lnTo>
                    <a:pt x="2215" y="191"/>
                  </a:lnTo>
                  <a:cubicBezTo>
                    <a:pt x="2215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6"/>
            <p:cNvSpPr/>
            <p:nvPr/>
          </p:nvSpPr>
          <p:spPr>
            <a:xfrm>
              <a:off x="1088825" y="2338525"/>
              <a:ext cx="55375" cy="55375"/>
            </a:xfrm>
            <a:custGeom>
              <a:avLst/>
              <a:gdLst/>
              <a:ahLst/>
              <a:cxnLst/>
              <a:rect l="l" t="t" r="r" b="b"/>
              <a:pathLst>
                <a:path w="2215" h="2215" extrusionOk="0">
                  <a:moveTo>
                    <a:pt x="191" y="0"/>
                  </a:moveTo>
                  <a:cubicBezTo>
                    <a:pt x="83" y="0"/>
                    <a:pt x="0" y="83"/>
                    <a:pt x="0" y="191"/>
                  </a:cubicBezTo>
                  <a:lnTo>
                    <a:pt x="0" y="2024"/>
                  </a:lnTo>
                  <a:cubicBezTo>
                    <a:pt x="0" y="2131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15" y="2131"/>
                    <a:pt x="2215" y="2024"/>
                  </a:cubicBezTo>
                  <a:lnTo>
                    <a:pt x="2215" y="191"/>
                  </a:lnTo>
                  <a:cubicBezTo>
                    <a:pt x="2215" y="83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6"/>
            <p:cNvSpPr/>
            <p:nvPr/>
          </p:nvSpPr>
          <p:spPr>
            <a:xfrm>
              <a:off x="1166500" y="2338525"/>
              <a:ext cx="55700" cy="55375"/>
            </a:xfrm>
            <a:custGeom>
              <a:avLst/>
              <a:gdLst/>
              <a:ahLst/>
              <a:cxnLst/>
              <a:rect l="l" t="t" r="r" b="b"/>
              <a:pathLst>
                <a:path w="2228" h="2215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84" y="2215"/>
                    <a:pt x="191" y="2215"/>
                  </a:cubicBezTo>
                  <a:lnTo>
                    <a:pt x="2025" y="2215"/>
                  </a:lnTo>
                  <a:cubicBezTo>
                    <a:pt x="2132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6"/>
            <p:cNvSpPr/>
            <p:nvPr/>
          </p:nvSpPr>
          <p:spPr>
            <a:xfrm>
              <a:off x="1244200" y="2338525"/>
              <a:ext cx="55675" cy="55375"/>
            </a:xfrm>
            <a:custGeom>
              <a:avLst/>
              <a:gdLst/>
              <a:ahLst/>
              <a:cxnLst/>
              <a:rect l="l" t="t" r="r" b="b"/>
              <a:pathLst>
                <a:path w="2227" h="2215" extrusionOk="0">
                  <a:moveTo>
                    <a:pt x="191" y="0"/>
                  </a:moveTo>
                  <a:cubicBezTo>
                    <a:pt x="83" y="0"/>
                    <a:pt x="0" y="83"/>
                    <a:pt x="0" y="191"/>
                  </a:cubicBezTo>
                  <a:lnTo>
                    <a:pt x="0" y="2024"/>
                  </a:lnTo>
                  <a:cubicBezTo>
                    <a:pt x="0" y="2131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6"/>
            <p:cNvSpPr/>
            <p:nvPr/>
          </p:nvSpPr>
          <p:spPr>
            <a:xfrm>
              <a:off x="1321875" y="2338525"/>
              <a:ext cx="55700" cy="55375"/>
            </a:xfrm>
            <a:custGeom>
              <a:avLst/>
              <a:gdLst/>
              <a:ahLst/>
              <a:cxnLst/>
              <a:rect l="l" t="t" r="r" b="b"/>
              <a:pathLst>
                <a:path w="2228" h="2215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lnTo>
                    <a:pt x="1" y="2024"/>
                  </a:lnTo>
                  <a:cubicBezTo>
                    <a:pt x="1" y="2131"/>
                    <a:pt x="96" y="2215"/>
                    <a:pt x="203" y="2215"/>
                  </a:cubicBezTo>
                  <a:lnTo>
                    <a:pt x="2025" y="2215"/>
                  </a:lnTo>
                  <a:cubicBezTo>
                    <a:pt x="2144" y="2215"/>
                    <a:pt x="2227" y="2131"/>
                    <a:pt x="2227" y="2024"/>
                  </a:cubicBezTo>
                  <a:lnTo>
                    <a:pt x="2227" y="191"/>
                  </a:lnTo>
                  <a:cubicBezTo>
                    <a:pt x="2227" y="83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6"/>
            <p:cNvSpPr/>
            <p:nvPr/>
          </p:nvSpPr>
          <p:spPr>
            <a:xfrm>
              <a:off x="1377550" y="2248325"/>
              <a:ext cx="77700" cy="145575"/>
            </a:xfrm>
            <a:custGeom>
              <a:avLst/>
              <a:gdLst/>
              <a:ahLst/>
              <a:cxnLst/>
              <a:rect l="l" t="t" r="r" b="b"/>
              <a:pathLst>
                <a:path w="3108" h="5823" extrusionOk="0">
                  <a:moveTo>
                    <a:pt x="655" y="0"/>
                  </a:moveTo>
                  <a:cubicBezTo>
                    <a:pt x="286" y="0"/>
                    <a:pt x="0" y="310"/>
                    <a:pt x="0" y="691"/>
                  </a:cubicBezTo>
                  <a:lnTo>
                    <a:pt x="0" y="1667"/>
                  </a:lnTo>
                  <a:cubicBezTo>
                    <a:pt x="0" y="2048"/>
                    <a:pt x="286" y="2358"/>
                    <a:pt x="655" y="2358"/>
                  </a:cubicBezTo>
                  <a:lnTo>
                    <a:pt x="893" y="2358"/>
                  </a:lnTo>
                  <a:lnTo>
                    <a:pt x="893" y="4965"/>
                  </a:lnTo>
                  <a:cubicBezTo>
                    <a:pt x="893" y="5442"/>
                    <a:pt x="1250" y="5823"/>
                    <a:pt x="1703" y="5823"/>
                  </a:cubicBezTo>
                  <a:lnTo>
                    <a:pt x="2298" y="5823"/>
                  </a:lnTo>
                  <a:cubicBezTo>
                    <a:pt x="2739" y="5823"/>
                    <a:pt x="3108" y="5442"/>
                    <a:pt x="3108" y="4965"/>
                  </a:cubicBezTo>
                  <a:lnTo>
                    <a:pt x="3108" y="1667"/>
                  </a:lnTo>
                  <a:lnTo>
                    <a:pt x="3108" y="1560"/>
                  </a:lnTo>
                  <a:lnTo>
                    <a:pt x="3108" y="691"/>
                  </a:lnTo>
                  <a:cubicBezTo>
                    <a:pt x="3108" y="310"/>
                    <a:pt x="2822" y="0"/>
                    <a:pt x="2453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6"/>
            <p:cNvSpPr/>
            <p:nvPr/>
          </p:nvSpPr>
          <p:spPr>
            <a:xfrm>
              <a:off x="1244200" y="2428400"/>
              <a:ext cx="55675" cy="55400"/>
            </a:xfrm>
            <a:custGeom>
              <a:avLst/>
              <a:gdLst/>
              <a:ahLst/>
              <a:cxnLst/>
              <a:rect l="l" t="t" r="r" b="b"/>
              <a:pathLst>
                <a:path w="2227" h="2216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6"/>
            <p:cNvSpPr/>
            <p:nvPr/>
          </p:nvSpPr>
          <p:spPr>
            <a:xfrm>
              <a:off x="1321875" y="2428400"/>
              <a:ext cx="55700" cy="55400"/>
            </a:xfrm>
            <a:custGeom>
              <a:avLst/>
              <a:gdLst/>
              <a:ahLst/>
              <a:cxnLst/>
              <a:rect l="l" t="t" r="r" b="b"/>
              <a:pathLst>
                <a:path w="2228" h="2216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96" y="2215"/>
                    <a:pt x="203" y="2215"/>
                  </a:cubicBezTo>
                  <a:lnTo>
                    <a:pt x="2025" y="2215"/>
                  </a:lnTo>
                  <a:cubicBezTo>
                    <a:pt x="2144" y="2215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6"/>
            <p:cNvSpPr/>
            <p:nvPr/>
          </p:nvSpPr>
          <p:spPr>
            <a:xfrm>
              <a:off x="1399875" y="2428400"/>
              <a:ext cx="55375" cy="55400"/>
            </a:xfrm>
            <a:custGeom>
              <a:avLst/>
              <a:gdLst/>
              <a:ahLst/>
              <a:cxnLst/>
              <a:rect l="l" t="t" r="r" b="b"/>
              <a:pathLst>
                <a:path w="2215" h="2216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15"/>
                    <a:pt x="191" y="2215"/>
                  </a:cubicBezTo>
                  <a:lnTo>
                    <a:pt x="2024" y="2215"/>
                  </a:lnTo>
                  <a:cubicBezTo>
                    <a:pt x="2131" y="2215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6"/>
            <p:cNvSpPr/>
            <p:nvPr/>
          </p:nvSpPr>
          <p:spPr>
            <a:xfrm>
              <a:off x="700075" y="2420675"/>
              <a:ext cx="522125" cy="55675"/>
            </a:xfrm>
            <a:custGeom>
              <a:avLst/>
              <a:gdLst/>
              <a:ahLst/>
              <a:cxnLst/>
              <a:rect l="l" t="t" r="r" b="b"/>
              <a:pathLst>
                <a:path w="20885" h="2227" extrusionOk="0">
                  <a:moveTo>
                    <a:pt x="179" y="0"/>
                  </a:moveTo>
                  <a:cubicBezTo>
                    <a:pt x="84" y="0"/>
                    <a:pt x="1" y="83"/>
                    <a:pt x="1" y="191"/>
                  </a:cubicBezTo>
                  <a:lnTo>
                    <a:pt x="1" y="2048"/>
                  </a:lnTo>
                  <a:cubicBezTo>
                    <a:pt x="1" y="2143"/>
                    <a:pt x="84" y="2227"/>
                    <a:pt x="179" y="2227"/>
                  </a:cubicBezTo>
                  <a:lnTo>
                    <a:pt x="20694" y="2227"/>
                  </a:lnTo>
                  <a:cubicBezTo>
                    <a:pt x="20801" y="2227"/>
                    <a:pt x="20884" y="2143"/>
                    <a:pt x="20884" y="2048"/>
                  </a:cubicBezTo>
                  <a:lnTo>
                    <a:pt x="20884" y="191"/>
                  </a:lnTo>
                  <a:cubicBezTo>
                    <a:pt x="20884" y="83"/>
                    <a:pt x="20801" y="0"/>
                    <a:pt x="2069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6"/>
            <p:cNvSpPr/>
            <p:nvPr/>
          </p:nvSpPr>
          <p:spPr>
            <a:xfrm>
              <a:off x="467000" y="2150100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43"/>
                    <a:pt x="2215" y="2036"/>
                  </a:cubicBezTo>
                  <a:lnTo>
                    <a:pt x="2215" y="203"/>
                  </a:lnTo>
                  <a:cubicBezTo>
                    <a:pt x="2215" y="96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6"/>
            <p:cNvSpPr/>
            <p:nvPr/>
          </p:nvSpPr>
          <p:spPr>
            <a:xfrm>
              <a:off x="587550" y="2240875"/>
              <a:ext cx="55400" cy="55700"/>
            </a:xfrm>
            <a:custGeom>
              <a:avLst/>
              <a:gdLst/>
              <a:ahLst/>
              <a:cxnLst/>
              <a:rect l="l" t="t" r="r" b="b"/>
              <a:pathLst>
                <a:path w="2216" h="2228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6" y="2132"/>
                    <a:pt x="2216" y="2025"/>
                  </a:cubicBezTo>
                  <a:lnTo>
                    <a:pt x="2216" y="191"/>
                  </a:lnTo>
                  <a:cubicBezTo>
                    <a:pt x="2216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6"/>
            <p:cNvSpPr/>
            <p:nvPr/>
          </p:nvSpPr>
          <p:spPr>
            <a:xfrm>
              <a:off x="665250" y="2240875"/>
              <a:ext cx="55400" cy="55700"/>
            </a:xfrm>
            <a:custGeom>
              <a:avLst/>
              <a:gdLst/>
              <a:ahLst/>
              <a:cxnLst/>
              <a:rect l="l" t="t" r="r" b="b"/>
              <a:pathLst>
                <a:path w="2216" h="2228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6"/>
            <p:cNvSpPr/>
            <p:nvPr/>
          </p:nvSpPr>
          <p:spPr>
            <a:xfrm>
              <a:off x="742950" y="2240875"/>
              <a:ext cx="55675" cy="55700"/>
            </a:xfrm>
            <a:custGeom>
              <a:avLst/>
              <a:gdLst/>
              <a:ahLst/>
              <a:cxnLst/>
              <a:rect l="l" t="t" r="r" b="b"/>
              <a:pathLst>
                <a:path w="2227" h="2228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26" y="2132"/>
                    <a:pt x="2226" y="2025"/>
                  </a:cubicBezTo>
                  <a:lnTo>
                    <a:pt x="2226" y="191"/>
                  </a:lnTo>
                  <a:cubicBezTo>
                    <a:pt x="2226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6"/>
            <p:cNvSpPr/>
            <p:nvPr/>
          </p:nvSpPr>
          <p:spPr>
            <a:xfrm>
              <a:off x="820625" y="2240875"/>
              <a:ext cx="55675" cy="55700"/>
            </a:xfrm>
            <a:custGeom>
              <a:avLst/>
              <a:gdLst/>
              <a:ahLst/>
              <a:cxnLst/>
              <a:rect l="l" t="t" r="r" b="b"/>
              <a:pathLst>
                <a:path w="2227" h="2228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96" y="2227"/>
                    <a:pt x="203" y="2227"/>
                  </a:cubicBezTo>
                  <a:lnTo>
                    <a:pt x="2025" y="2227"/>
                  </a:lnTo>
                  <a:cubicBezTo>
                    <a:pt x="2132" y="2227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6"/>
            <p:cNvSpPr/>
            <p:nvPr/>
          </p:nvSpPr>
          <p:spPr>
            <a:xfrm>
              <a:off x="898325" y="2240875"/>
              <a:ext cx="55675" cy="55700"/>
            </a:xfrm>
            <a:custGeom>
              <a:avLst/>
              <a:gdLst/>
              <a:ahLst/>
              <a:cxnLst/>
              <a:rect l="l" t="t" r="r" b="b"/>
              <a:pathLst>
                <a:path w="2227" h="2228" extrusionOk="0">
                  <a:moveTo>
                    <a:pt x="202" y="1"/>
                  </a:moveTo>
                  <a:cubicBezTo>
                    <a:pt x="95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95" y="2227"/>
                    <a:pt x="202" y="2227"/>
                  </a:cubicBezTo>
                  <a:lnTo>
                    <a:pt x="2024" y="2227"/>
                  </a:lnTo>
                  <a:cubicBezTo>
                    <a:pt x="2143" y="2227"/>
                    <a:pt x="2227" y="2132"/>
                    <a:pt x="2227" y="2025"/>
                  </a:cubicBezTo>
                  <a:lnTo>
                    <a:pt x="2227" y="191"/>
                  </a:lnTo>
                  <a:cubicBezTo>
                    <a:pt x="2227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6"/>
            <p:cNvSpPr/>
            <p:nvPr/>
          </p:nvSpPr>
          <p:spPr>
            <a:xfrm>
              <a:off x="976300" y="2240875"/>
              <a:ext cx="55400" cy="55700"/>
            </a:xfrm>
            <a:custGeom>
              <a:avLst/>
              <a:gdLst/>
              <a:ahLst/>
              <a:cxnLst/>
              <a:rect l="l" t="t" r="r" b="b"/>
              <a:pathLst>
                <a:path w="2216" h="2228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6"/>
            <p:cNvSpPr/>
            <p:nvPr/>
          </p:nvSpPr>
          <p:spPr>
            <a:xfrm>
              <a:off x="1054000" y="2240875"/>
              <a:ext cx="55375" cy="55700"/>
            </a:xfrm>
            <a:custGeom>
              <a:avLst/>
              <a:gdLst/>
              <a:ahLst/>
              <a:cxnLst/>
              <a:rect l="l" t="t" r="r" b="b"/>
              <a:pathLst>
                <a:path w="2215" h="2228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6"/>
            <p:cNvSpPr/>
            <p:nvPr/>
          </p:nvSpPr>
          <p:spPr>
            <a:xfrm>
              <a:off x="1131675" y="2240875"/>
              <a:ext cx="55400" cy="55700"/>
            </a:xfrm>
            <a:custGeom>
              <a:avLst/>
              <a:gdLst/>
              <a:ahLst/>
              <a:cxnLst/>
              <a:rect l="l" t="t" r="r" b="b"/>
              <a:pathLst>
                <a:path w="2216" h="2228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6"/>
            <p:cNvSpPr/>
            <p:nvPr/>
          </p:nvSpPr>
          <p:spPr>
            <a:xfrm>
              <a:off x="1209375" y="2240875"/>
              <a:ext cx="55375" cy="55700"/>
            </a:xfrm>
            <a:custGeom>
              <a:avLst/>
              <a:gdLst/>
              <a:ahLst/>
              <a:cxnLst/>
              <a:rect l="l" t="t" r="r" b="b"/>
              <a:pathLst>
                <a:path w="2215" h="2228" extrusionOk="0">
                  <a:moveTo>
                    <a:pt x="191" y="1"/>
                  </a:moveTo>
                  <a:cubicBezTo>
                    <a:pt x="83" y="1"/>
                    <a:pt x="0" y="84"/>
                    <a:pt x="0" y="191"/>
                  </a:cubicBezTo>
                  <a:lnTo>
                    <a:pt x="0" y="2025"/>
                  </a:lnTo>
                  <a:cubicBezTo>
                    <a:pt x="0" y="2132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15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1" y="1"/>
                    <a:pt x="2024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6"/>
            <p:cNvSpPr/>
            <p:nvPr/>
          </p:nvSpPr>
          <p:spPr>
            <a:xfrm>
              <a:off x="1287050" y="2240875"/>
              <a:ext cx="55700" cy="55700"/>
            </a:xfrm>
            <a:custGeom>
              <a:avLst/>
              <a:gdLst/>
              <a:ahLst/>
              <a:cxnLst/>
              <a:rect l="l" t="t" r="r" b="b"/>
              <a:pathLst>
                <a:path w="2228" h="2228" extrusionOk="0">
                  <a:moveTo>
                    <a:pt x="191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2025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27" y="2132"/>
                    <a:pt x="2215" y="2025"/>
                  </a:cubicBezTo>
                  <a:lnTo>
                    <a:pt x="2215" y="191"/>
                  </a:lnTo>
                  <a:cubicBezTo>
                    <a:pt x="2215" y="84"/>
                    <a:pt x="2132" y="1"/>
                    <a:pt x="2025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6"/>
            <p:cNvSpPr/>
            <p:nvPr/>
          </p:nvSpPr>
          <p:spPr>
            <a:xfrm>
              <a:off x="467000" y="2240875"/>
              <a:ext cx="95275" cy="55700"/>
            </a:xfrm>
            <a:custGeom>
              <a:avLst/>
              <a:gdLst/>
              <a:ahLst/>
              <a:cxnLst/>
              <a:rect l="l" t="t" r="r" b="b"/>
              <a:pathLst>
                <a:path w="3811" h="2228" extrusionOk="0">
                  <a:moveTo>
                    <a:pt x="251" y="1"/>
                  </a:moveTo>
                  <a:cubicBezTo>
                    <a:pt x="108" y="1"/>
                    <a:pt x="1" y="108"/>
                    <a:pt x="1" y="251"/>
                  </a:cubicBezTo>
                  <a:lnTo>
                    <a:pt x="1" y="1965"/>
                  </a:lnTo>
                  <a:cubicBezTo>
                    <a:pt x="1" y="2108"/>
                    <a:pt x="108" y="2227"/>
                    <a:pt x="251" y="2227"/>
                  </a:cubicBezTo>
                  <a:lnTo>
                    <a:pt x="3549" y="2227"/>
                  </a:lnTo>
                  <a:cubicBezTo>
                    <a:pt x="3692" y="2227"/>
                    <a:pt x="3811" y="2108"/>
                    <a:pt x="3811" y="1965"/>
                  </a:cubicBezTo>
                  <a:lnTo>
                    <a:pt x="3811" y="251"/>
                  </a:lnTo>
                  <a:cubicBezTo>
                    <a:pt x="3811" y="108"/>
                    <a:pt x="3692" y="1"/>
                    <a:pt x="3549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6"/>
            <p:cNvSpPr/>
            <p:nvPr/>
          </p:nvSpPr>
          <p:spPr>
            <a:xfrm>
              <a:off x="544700" y="2150100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4" y="0"/>
                    <a:pt x="0" y="96"/>
                    <a:pt x="0" y="203"/>
                  </a:cubicBezTo>
                  <a:lnTo>
                    <a:pt x="0" y="2036"/>
                  </a:lnTo>
                  <a:cubicBezTo>
                    <a:pt x="0" y="2143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43"/>
                    <a:pt x="2215" y="2036"/>
                  </a:cubicBezTo>
                  <a:lnTo>
                    <a:pt x="2215" y="203"/>
                  </a:lnTo>
                  <a:cubicBezTo>
                    <a:pt x="2215" y="96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6"/>
            <p:cNvSpPr/>
            <p:nvPr/>
          </p:nvSpPr>
          <p:spPr>
            <a:xfrm>
              <a:off x="622375" y="2150100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6" y="2143"/>
                    <a:pt x="2216" y="2036"/>
                  </a:cubicBezTo>
                  <a:lnTo>
                    <a:pt x="2216" y="203"/>
                  </a:lnTo>
                  <a:cubicBezTo>
                    <a:pt x="2216" y="96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6"/>
            <p:cNvSpPr/>
            <p:nvPr/>
          </p:nvSpPr>
          <p:spPr>
            <a:xfrm>
              <a:off x="700075" y="2150100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203" y="0"/>
                  </a:moveTo>
                  <a:cubicBezTo>
                    <a:pt x="96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96" y="2227"/>
                    <a:pt x="203" y="2227"/>
                  </a:cubicBezTo>
                  <a:lnTo>
                    <a:pt x="2025" y="2227"/>
                  </a:lnTo>
                  <a:cubicBezTo>
                    <a:pt x="2132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6"/>
            <p:cNvSpPr/>
            <p:nvPr/>
          </p:nvSpPr>
          <p:spPr>
            <a:xfrm>
              <a:off x="777775" y="2150100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202" y="0"/>
                  </a:moveTo>
                  <a:cubicBezTo>
                    <a:pt x="95" y="0"/>
                    <a:pt x="0" y="96"/>
                    <a:pt x="0" y="203"/>
                  </a:cubicBezTo>
                  <a:lnTo>
                    <a:pt x="0" y="2036"/>
                  </a:lnTo>
                  <a:cubicBezTo>
                    <a:pt x="0" y="2143"/>
                    <a:pt x="95" y="2227"/>
                    <a:pt x="202" y="2227"/>
                  </a:cubicBezTo>
                  <a:lnTo>
                    <a:pt x="2024" y="2227"/>
                  </a:lnTo>
                  <a:cubicBezTo>
                    <a:pt x="2131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6"/>
            <p:cNvSpPr/>
            <p:nvPr/>
          </p:nvSpPr>
          <p:spPr>
            <a:xfrm>
              <a:off x="855450" y="2150100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203" y="0"/>
                  </a:moveTo>
                  <a:cubicBezTo>
                    <a:pt x="96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96" y="2227"/>
                    <a:pt x="203" y="2227"/>
                  </a:cubicBezTo>
                  <a:lnTo>
                    <a:pt x="2037" y="2227"/>
                  </a:lnTo>
                  <a:cubicBezTo>
                    <a:pt x="2144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6"/>
            <p:cNvSpPr/>
            <p:nvPr/>
          </p:nvSpPr>
          <p:spPr>
            <a:xfrm>
              <a:off x="933150" y="2150100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203" y="0"/>
                  </a:moveTo>
                  <a:cubicBezTo>
                    <a:pt x="95" y="0"/>
                    <a:pt x="0" y="96"/>
                    <a:pt x="0" y="203"/>
                  </a:cubicBezTo>
                  <a:lnTo>
                    <a:pt x="0" y="2036"/>
                  </a:lnTo>
                  <a:cubicBezTo>
                    <a:pt x="0" y="2143"/>
                    <a:pt x="95" y="2227"/>
                    <a:pt x="203" y="2227"/>
                  </a:cubicBezTo>
                  <a:lnTo>
                    <a:pt x="2036" y="2227"/>
                  </a:lnTo>
                  <a:cubicBezTo>
                    <a:pt x="2143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43" y="0"/>
                    <a:pt x="2036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6"/>
            <p:cNvSpPr/>
            <p:nvPr/>
          </p:nvSpPr>
          <p:spPr>
            <a:xfrm>
              <a:off x="1011125" y="2150100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43"/>
                    <a:pt x="2215" y="2036"/>
                  </a:cubicBezTo>
                  <a:lnTo>
                    <a:pt x="2215" y="203"/>
                  </a:lnTo>
                  <a:cubicBezTo>
                    <a:pt x="2215" y="96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6"/>
            <p:cNvSpPr/>
            <p:nvPr/>
          </p:nvSpPr>
          <p:spPr>
            <a:xfrm>
              <a:off x="1088825" y="2150100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3" y="0"/>
                    <a:pt x="0" y="96"/>
                    <a:pt x="0" y="203"/>
                  </a:cubicBezTo>
                  <a:lnTo>
                    <a:pt x="0" y="2036"/>
                  </a:lnTo>
                  <a:cubicBezTo>
                    <a:pt x="0" y="2143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15" y="2143"/>
                    <a:pt x="2215" y="2036"/>
                  </a:cubicBezTo>
                  <a:lnTo>
                    <a:pt x="2215" y="203"/>
                  </a:lnTo>
                  <a:cubicBezTo>
                    <a:pt x="2215" y="96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6"/>
            <p:cNvSpPr/>
            <p:nvPr/>
          </p:nvSpPr>
          <p:spPr>
            <a:xfrm>
              <a:off x="1166500" y="2150100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191" y="0"/>
                  </a:moveTo>
                  <a:cubicBezTo>
                    <a:pt x="84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6"/>
            <p:cNvSpPr/>
            <p:nvPr/>
          </p:nvSpPr>
          <p:spPr>
            <a:xfrm>
              <a:off x="1244200" y="2150100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191" y="0"/>
                  </a:moveTo>
                  <a:cubicBezTo>
                    <a:pt x="83" y="0"/>
                    <a:pt x="0" y="96"/>
                    <a:pt x="0" y="203"/>
                  </a:cubicBezTo>
                  <a:lnTo>
                    <a:pt x="0" y="2036"/>
                  </a:lnTo>
                  <a:cubicBezTo>
                    <a:pt x="0" y="2143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6"/>
            <p:cNvSpPr/>
            <p:nvPr/>
          </p:nvSpPr>
          <p:spPr>
            <a:xfrm>
              <a:off x="1321875" y="2150100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203" y="0"/>
                  </a:moveTo>
                  <a:cubicBezTo>
                    <a:pt x="96" y="0"/>
                    <a:pt x="1" y="96"/>
                    <a:pt x="1" y="203"/>
                  </a:cubicBezTo>
                  <a:lnTo>
                    <a:pt x="1" y="2036"/>
                  </a:lnTo>
                  <a:cubicBezTo>
                    <a:pt x="1" y="2143"/>
                    <a:pt x="96" y="2227"/>
                    <a:pt x="203" y="2227"/>
                  </a:cubicBezTo>
                  <a:lnTo>
                    <a:pt x="2037" y="2227"/>
                  </a:lnTo>
                  <a:cubicBezTo>
                    <a:pt x="2144" y="2227"/>
                    <a:pt x="2227" y="2143"/>
                    <a:pt x="2227" y="2036"/>
                  </a:cubicBezTo>
                  <a:lnTo>
                    <a:pt x="2227" y="203"/>
                  </a:lnTo>
                  <a:cubicBezTo>
                    <a:pt x="2227" y="96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6"/>
            <p:cNvSpPr/>
            <p:nvPr/>
          </p:nvSpPr>
          <p:spPr>
            <a:xfrm>
              <a:off x="1399875" y="2150100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3" y="0"/>
                    <a:pt x="0" y="96"/>
                    <a:pt x="0" y="203"/>
                  </a:cubicBezTo>
                  <a:lnTo>
                    <a:pt x="0" y="2036"/>
                  </a:lnTo>
                  <a:cubicBezTo>
                    <a:pt x="0" y="2143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15" y="2143"/>
                    <a:pt x="2215" y="2036"/>
                  </a:cubicBezTo>
                  <a:lnTo>
                    <a:pt x="2215" y="203"/>
                  </a:lnTo>
                  <a:cubicBezTo>
                    <a:pt x="2215" y="96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6"/>
            <p:cNvSpPr/>
            <p:nvPr/>
          </p:nvSpPr>
          <p:spPr>
            <a:xfrm>
              <a:off x="467000" y="2330775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2"/>
                    <a:pt x="2215" y="2024"/>
                  </a:cubicBezTo>
                  <a:lnTo>
                    <a:pt x="2215" y="203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6"/>
            <p:cNvSpPr/>
            <p:nvPr/>
          </p:nvSpPr>
          <p:spPr>
            <a:xfrm>
              <a:off x="544700" y="2330775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4" y="0"/>
                    <a:pt x="0" y="84"/>
                    <a:pt x="0" y="203"/>
                  </a:cubicBezTo>
                  <a:lnTo>
                    <a:pt x="0" y="2024"/>
                  </a:lnTo>
                  <a:cubicBezTo>
                    <a:pt x="0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2"/>
                    <a:pt x="2215" y="2024"/>
                  </a:cubicBezTo>
                  <a:lnTo>
                    <a:pt x="2215" y="203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6"/>
            <p:cNvSpPr/>
            <p:nvPr/>
          </p:nvSpPr>
          <p:spPr>
            <a:xfrm>
              <a:off x="622375" y="2330775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6" y="2132"/>
                    <a:pt x="2216" y="2024"/>
                  </a:cubicBezTo>
                  <a:lnTo>
                    <a:pt x="2216" y="203"/>
                  </a:lnTo>
                  <a:cubicBezTo>
                    <a:pt x="2216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6"/>
            <p:cNvSpPr/>
            <p:nvPr/>
          </p:nvSpPr>
          <p:spPr>
            <a:xfrm>
              <a:off x="467000" y="2420675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95"/>
                    <a:pt x="1" y="203"/>
                  </a:cubicBezTo>
                  <a:lnTo>
                    <a:pt x="1" y="2024"/>
                  </a:lnTo>
                  <a:cubicBezTo>
                    <a:pt x="1" y="2131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1"/>
                    <a:pt x="2215" y="2024"/>
                  </a:cubicBezTo>
                  <a:lnTo>
                    <a:pt x="2215" y="203"/>
                  </a:lnTo>
                  <a:cubicBezTo>
                    <a:pt x="2215" y="95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6"/>
            <p:cNvSpPr/>
            <p:nvPr/>
          </p:nvSpPr>
          <p:spPr>
            <a:xfrm>
              <a:off x="544700" y="2420675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4" y="0"/>
                    <a:pt x="0" y="95"/>
                    <a:pt x="0" y="203"/>
                  </a:cubicBezTo>
                  <a:lnTo>
                    <a:pt x="0" y="2024"/>
                  </a:lnTo>
                  <a:cubicBezTo>
                    <a:pt x="0" y="2131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1"/>
                    <a:pt x="2215" y="2024"/>
                  </a:cubicBezTo>
                  <a:lnTo>
                    <a:pt x="2215" y="203"/>
                  </a:lnTo>
                  <a:cubicBezTo>
                    <a:pt x="2215" y="95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6"/>
            <p:cNvSpPr/>
            <p:nvPr/>
          </p:nvSpPr>
          <p:spPr>
            <a:xfrm>
              <a:off x="622375" y="2420675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95"/>
                    <a:pt x="1" y="203"/>
                  </a:cubicBezTo>
                  <a:lnTo>
                    <a:pt x="1" y="2024"/>
                  </a:lnTo>
                  <a:cubicBezTo>
                    <a:pt x="1" y="2131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6" y="2131"/>
                    <a:pt x="2216" y="2024"/>
                  </a:cubicBezTo>
                  <a:lnTo>
                    <a:pt x="2216" y="203"/>
                  </a:lnTo>
                  <a:cubicBezTo>
                    <a:pt x="2216" y="95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6"/>
            <p:cNvSpPr/>
            <p:nvPr/>
          </p:nvSpPr>
          <p:spPr>
            <a:xfrm>
              <a:off x="700075" y="2330775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203" y="0"/>
                  </a:moveTo>
                  <a:cubicBezTo>
                    <a:pt x="96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96" y="2227"/>
                    <a:pt x="203" y="2227"/>
                  </a:cubicBezTo>
                  <a:lnTo>
                    <a:pt x="2025" y="2227"/>
                  </a:lnTo>
                  <a:cubicBezTo>
                    <a:pt x="2132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6"/>
            <p:cNvSpPr/>
            <p:nvPr/>
          </p:nvSpPr>
          <p:spPr>
            <a:xfrm>
              <a:off x="777775" y="2330775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202" y="0"/>
                  </a:moveTo>
                  <a:cubicBezTo>
                    <a:pt x="95" y="0"/>
                    <a:pt x="0" y="84"/>
                    <a:pt x="0" y="203"/>
                  </a:cubicBezTo>
                  <a:lnTo>
                    <a:pt x="0" y="2024"/>
                  </a:lnTo>
                  <a:cubicBezTo>
                    <a:pt x="0" y="2132"/>
                    <a:pt x="95" y="2227"/>
                    <a:pt x="202" y="2227"/>
                  </a:cubicBezTo>
                  <a:lnTo>
                    <a:pt x="2024" y="2227"/>
                  </a:lnTo>
                  <a:cubicBezTo>
                    <a:pt x="2131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6"/>
            <p:cNvSpPr/>
            <p:nvPr/>
          </p:nvSpPr>
          <p:spPr>
            <a:xfrm>
              <a:off x="855450" y="2330775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203" y="0"/>
                  </a:moveTo>
                  <a:cubicBezTo>
                    <a:pt x="96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96" y="2227"/>
                    <a:pt x="203" y="2227"/>
                  </a:cubicBezTo>
                  <a:lnTo>
                    <a:pt x="2037" y="2227"/>
                  </a:lnTo>
                  <a:cubicBezTo>
                    <a:pt x="2144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6"/>
            <p:cNvSpPr/>
            <p:nvPr/>
          </p:nvSpPr>
          <p:spPr>
            <a:xfrm>
              <a:off x="933150" y="2330775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203" y="0"/>
                  </a:moveTo>
                  <a:cubicBezTo>
                    <a:pt x="95" y="0"/>
                    <a:pt x="0" y="84"/>
                    <a:pt x="0" y="203"/>
                  </a:cubicBezTo>
                  <a:lnTo>
                    <a:pt x="0" y="2024"/>
                  </a:lnTo>
                  <a:cubicBezTo>
                    <a:pt x="0" y="2132"/>
                    <a:pt x="95" y="2227"/>
                    <a:pt x="203" y="2227"/>
                  </a:cubicBezTo>
                  <a:lnTo>
                    <a:pt x="2036" y="2227"/>
                  </a:lnTo>
                  <a:cubicBezTo>
                    <a:pt x="2143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43" y="0"/>
                    <a:pt x="2036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6"/>
            <p:cNvSpPr/>
            <p:nvPr/>
          </p:nvSpPr>
          <p:spPr>
            <a:xfrm>
              <a:off x="1011125" y="2330775"/>
              <a:ext cx="55400" cy="55675"/>
            </a:xfrm>
            <a:custGeom>
              <a:avLst/>
              <a:gdLst/>
              <a:ahLst/>
              <a:cxnLst/>
              <a:rect l="l" t="t" r="r" b="b"/>
              <a:pathLst>
                <a:path w="2216" h="2227" extrusionOk="0">
                  <a:moveTo>
                    <a:pt x="191" y="0"/>
                  </a:moveTo>
                  <a:cubicBezTo>
                    <a:pt x="84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15" y="2132"/>
                    <a:pt x="2215" y="2024"/>
                  </a:cubicBezTo>
                  <a:lnTo>
                    <a:pt x="2215" y="203"/>
                  </a:lnTo>
                  <a:cubicBezTo>
                    <a:pt x="2215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6"/>
            <p:cNvSpPr/>
            <p:nvPr/>
          </p:nvSpPr>
          <p:spPr>
            <a:xfrm>
              <a:off x="1088825" y="2330775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3" y="0"/>
                    <a:pt x="0" y="84"/>
                    <a:pt x="0" y="203"/>
                  </a:cubicBezTo>
                  <a:lnTo>
                    <a:pt x="0" y="2024"/>
                  </a:lnTo>
                  <a:cubicBezTo>
                    <a:pt x="0" y="2132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15" y="2132"/>
                    <a:pt x="2215" y="2024"/>
                  </a:cubicBezTo>
                  <a:lnTo>
                    <a:pt x="2215" y="203"/>
                  </a:lnTo>
                  <a:cubicBezTo>
                    <a:pt x="2215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6"/>
            <p:cNvSpPr/>
            <p:nvPr/>
          </p:nvSpPr>
          <p:spPr>
            <a:xfrm>
              <a:off x="1166500" y="2330775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191" y="0"/>
                  </a:moveTo>
                  <a:cubicBezTo>
                    <a:pt x="84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84" y="2227"/>
                    <a:pt x="191" y="2227"/>
                  </a:cubicBezTo>
                  <a:lnTo>
                    <a:pt x="2025" y="2227"/>
                  </a:lnTo>
                  <a:cubicBezTo>
                    <a:pt x="2132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32" y="0"/>
                    <a:pt x="2025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6"/>
            <p:cNvSpPr/>
            <p:nvPr/>
          </p:nvSpPr>
          <p:spPr>
            <a:xfrm>
              <a:off x="1244200" y="2330775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191" y="0"/>
                  </a:moveTo>
                  <a:cubicBezTo>
                    <a:pt x="83" y="0"/>
                    <a:pt x="0" y="84"/>
                    <a:pt x="0" y="203"/>
                  </a:cubicBezTo>
                  <a:lnTo>
                    <a:pt x="0" y="2024"/>
                  </a:lnTo>
                  <a:cubicBezTo>
                    <a:pt x="0" y="2132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6"/>
            <p:cNvSpPr/>
            <p:nvPr/>
          </p:nvSpPr>
          <p:spPr>
            <a:xfrm>
              <a:off x="1321875" y="2330775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203" y="0"/>
                  </a:moveTo>
                  <a:cubicBezTo>
                    <a:pt x="96" y="0"/>
                    <a:pt x="1" y="84"/>
                    <a:pt x="1" y="203"/>
                  </a:cubicBezTo>
                  <a:lnTo>
                    <a:pt x="1" y="2024"/>
                  </a:lnTo>
                  <a:cubicBezTo>
                    <a:pt x="1" y="2132"/>
                    <a:pt x="96" y="2227"/>
                    <a:pt x="203" y="2227"/>
                  </a:cubicBezTo>
                  <a:lnTo>
                    <a:pt x="2037" y="2227"/>
                  </a:lnTo>
                  <a:cubicBezTo>
                    <a:pt x="2144" y="2227"/>
                    <a:pt x="2227" y="2132"/>
                    <a:pt x="2227" y="2024"/>
                  </a:cubicBezTo>
                  <a:lnTo>
                    <a:pt x="2227" y="203"/>
                  </a:lnTo>
                  <a:cubicBezTo>
                    <a:pt x="2227" y="84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6"/>
            <p:cNvSpPr/>
            <p:nvPr/>
          </p:nvSpPr>
          <p:spPr>
            <a:xfrm>
              <a:off x="1377550" y="2240875"/>
              <a:ext cx="77700" cy="145575"/>
            </a:xfrm>
            <a:custGeom>
              <a:avLst/>
              <a:gdLst/>
              <a:ahLst/>
              <a:cxnLst/>
              <a:rect l="l" t="t" r="r" b="b"/>
              <a:pathLst>
                <a:path w="3108" h="5823" extrusionOk="0">
                  <a:moveTo>
                    <a:pt x="655" y="1"/>
                  </a:moveTo>
                  <a:cubicBezTo>
                    <a:pt x="286" y="1"/>
                    <a:pt x="0" y="310"/>
                    <a:pt x="0" y="691"/>
                  </a:cubicBezTo>
                  <a:lnTo>
                    <a:pt x="0" y="1668"/>
                  </a:lnTo>
                  <a:cubicBezTo>
                    <a:pt x="0" y="2049"/>
                    <a:pt x="286" y="2358"/>
                    <a:pt x="655" y="2358"/>
                  </a:cubicBezTo>
                  <a:lnTo>
                    <a:pt x="893" y="2358"/>
                  </a:lnTo>
                  <a:lnTo>
                    <a:pt x="893" y="4954"/>
                  </a:lnTo>
                  <a:cubicBezTo>
                    <a:pt x="893" y="5430"/>
                    <a:pt x="1250" y="5823"/>
                    <a:pt x="1703" y="5823"/>
                  </a:cubicBezTo>
                  <a:lnTo>
                    <a:pt x="2298" y="5823"/>
                  </a:lnTo>
                  <a:cubicBezTo>
                    <a:pt x="2739" y="5823"/>
                    <a:pt x="3108" y="5430"/>
                    <a:pt x="3108" y="4954"/>
                  </a:cubicBezTo>
                  <a:lnTo>
                    <a:pt x="3108" y="1668"/>
                  </a:lnTo>
                  <a:lnTo>
                    <a:pt x="3108" y="1560"/>
                  </a:lnTo>
                  <a:lnTo>
                    <a:pt x="3108" y="691"/>
                  </a:lnTo>
                  <a:cubicBezTo>
                    <a:pt x="3108" y="310"/>
                    <a:pt x="2822" y="1"/>
                    <a:pt x="2453" y="1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6"/>
            <p:cNvSpPr/>
            <p:nvPr/>
          </p:nvSpPr>
          <p:spPr>
            <a:xfrm>
              <a:off x="1244200" y="2420675"/>
              <a:ext cx="55675" cy="55675"/>
            </a:xfrm>
            <a:custGeom>
              <a:avLst/>
              <a:gdLst/>
              <a:ahLst/>
              <a:cxnLst/>
              <a:rect l="l" t="t" r="r" b="b"/>
              <a:pathLst>
                <a:path w="2227" h="2227" extrusionOk="0">
                  <a:moveTo>
                    <a:pt x="191" y="0"/>
                  </a:moveTo>
                  <a:cubicBezTo>
                    <a:pt x="83" y="0"/>
                    <a:pt x="0" y="95"/>
                    <a:pt x="0" y="203"/>
                  </a:cubicBezTo>
                  <a:lnTo>
                    <a:pt x="0" y="2024"/>
                  </a:lnTo>
                  <a:cubicBezTo>
                    <a:pt x="0" y="2131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27" y="2131"/>
                    <a:pt x="2227" y="2024"/>
                  </a:cubicBezTo>
                  <a:lnTo>
                    <a:pt x="2227" y="203"/>
                  </a:lnTo>
                  <a:cubicBezTo>
                    <a:pt x="2227" y="95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6"/>
            <p:cNvSpPr/>
            <p:nvPr/>
          </p:nvSpPr>
          <p:spPr>
            <a:xfrm>
              <a:off x="1321875" y="2420675"/>
              <a:ext cx="55700" cy="55675"/>
            </a:xfrm>
            <a:custGeom>
              <a:avLst/>
              <a:gdLst/>
              <a:ahLst/>
              <a:cxnLst/>
              <a:rect l="l" t="t" r="r" b="b"/>
              <a:pathLst>
                <a:path w="2228" h="2227" extrusionOk="0">
                  <a:moveTo>
                    <a:pt x="203" y="0"/>
                  </a:moveTo>
                  <a:cubicBezTo>
                    <a:pt x="96" y="0"/>
                    <a:pt x="1" y="95"/>
                    <a:pt x="1" y="203"/>
                  </a:cubicBezTo>
                  <a:lnTo>
                    <a:pt x="1" y="2024"/>
                  </a:lnTo>
                  <a:cubicBezTo>
                    <a:pt x="1" y="2131"/>
                    <a:pt x="96" y="2227"/>
                    <a:pt x="203" y="2227"/>
                  </a:cubicBezTo>
                  <a:lnTo>
                    <a:pt x="2037" y="2227"/>
                  </a:lnTo>
                  <a:cubicBezTo>
                    <a:pt x="2144" y="2227"/>
                    <a:pt x="2227" y="2131"/>
                    <a:pt x="2227" y="2024"/>
                  </a:cubicBezTo>
                  <a:lnTo>
                    <a:pt x="2227" y="203"/>
                  </a:lnTo>
                  <a:cubicBezTo>
                    <a:pt x="2227" y="95"/>
                    <a:pt x="2144" y="0"/>
                    <a:pt x="2037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6"/>
            <p:cNvSpPr/>
            <p:nvPr/>
          </p:nvSpPr>
          <p:spPr>
            <a:xfrm>
              <a:off x="1399875" y="2420675"/>
              <a:ext cx="55375" cy="55675"/>
            </a:xfrm>
            <a:custGeom>
              <a:avLst/>
              <a:gdLst/>
              <a:ahLst/>
              <a:cxnLst/>
              <a:rect l="l" t="t" r="r" b="b"/>
              <a:pathLst>
                <a:path w="2215" h="2227" extrusionOk="0">
                  <a:moveTo>
                    <a:pt x="191" y="0"/>
                  </a:moveTo>
                  <a:cubicBezTo>
                    <a:pt x="83" y="0"/>
                    <a:pt x="0" y="95"/>
                    <a:pt x="0" y="203"/>
                  </a:cubicBezTo>
                  <a:lnTo>
                    <a:pt x="0" y="2024"/>
                  </a:lnTo>
                  <a:cubicBezTo>
                    <a:pt x="0" y="2131"/>
                    <a:pt x="83" y="2227"/>
                    <a:pt x="191" y="2227"/>
                  </a:cubicBezTo>
                  <a:lnTo>
                    <a:pt x="2024" y="2227"/>
                  </a:lnTo>
                  <a:cubicBezTo>
                    <a:pt x="2131" y="2227"/>
                    <a:pt x="2215" y="2131"/>
                    <a:pt x="2215" y="2024"/>
                  </a:cubicBezTo>
                  <a:lnTo>
                    <a:pt x="2215" y="203"/>
                  </a:lnTo>
                  <a:cubicBezTo>
                    <a:pt x="2215" y="95"/>
                    <a:pt x="2131" y="0"/>
                    <a:pt x="2024" y="0"/>
                  </a:cubicBezTo>
                  <a:close/>
                </a:path>
              </a:pathLst>
            </a:custGeom>
            <a:solidFill>
              <a:schemeClr val="dk2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2" name="Google Shape;562;p36"/>
          <p:cNvGrpSpPr/>
          <p:nvPr/>
        </p:nvGrpSpPr>
        <p:grpSpPr>
          <a:xfrm flipH="1">
            <a:off x="7744172" y="3783875"/>
            <a:ext cx="1256977" cy="1227202"/>
            <a:chOff x="2180272" y="-464800"/>
            <a:chExt cx="1256977" cy="1227202"/>
          </a:xfrm>
        </p:grpSpPr>
        <p:sp>
          <p:nvSpPr>
            <p:cNvPr id="563" name="Google Shape;563;p36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6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5" name="Google Shape;565;p36"/>
          <p:cNvGrpSpPr/>
          <p:nvPr/>
        </p:nvGrpSpPr>
        <p:grpSpPr>
          <a:xfrm rot="-2700000" flipH="1">
            <a:off x="7599152" y="258927"/>
            <a:ext cx="1139797" cy="1617797"/>
            <a:chOff x="1801400" y="1718664"/>
            <a:chExt cx="640972" cy="909778"/>
          </a:xfrm>
        </p:grpSpPr>
        <p:sp>
          <p:nvSpPr>
            <p:cNvPr id="566" name="Google Shape;566;p36"/>
            <p:cNvSpPr/>
            <p:nvPr/>
          </p:nvSpPr>
          <p:spPr>
            <a:xfrm>
              <a:off x="2087331" y="1718664"/>
              <a:ext cx="355041" cy="909778"/>
            </a:xfrm>
            <a:custGeom>
              <a:avLst/>
              <a:gdLst/>
              <a:ahLst/>
              <a:cxnLst/>
              <a:rect l="l" t="t" r="r" b="b"/>
              <a:pathLst>
                <a:path w="6180" h="15836" extrusionOk="0">
                  <a:moveTo>
                    <a:pt x="0" y="0"/>
                  </a:moveTo>
                  <a:lnTo>
                    <a:pt x="0" y="15836"/>
                  </a:lnTo>
                  <a:lnTo>
                    <a:pt x="1298" y="15836"/>
                  </a:lnTo>
                  <a:cubicBezTo>
                    <a:pt x="2417" y="15836"/>
                    <a:pt x="3418" y="15383"/>
                    <a:pt x="4251" y="14645"/>
                  </a:cubicBezTo>
                  <a:cubicBezTo>
                    <a:pt x="5525" y="13550"/>
                    <a:pt x="6180" y="11895"/>
                    <a:pt x="6180" y="10216"/>
                  </a:cubicBezTo>
                  <a:lnTo>
                    <a:pt x="6180" y="5608"/>
                  </a:lnTo>
                  <a:cubicBezTo>
                    <a:pt x="6180" y="3929"/>
                    <a:pt x="5525" y="2286"/>
                    <a:pt x="4251" y="1179"/>
                  </a:cubicBezTo>
                  <a:cubicBezTo>
                    <a:pt x="3418" y="441"/>
                    <a:pt x="2417" y="0"/>
                    <a:pt x="1298" y="0"/>
                  </a:cubicBezTo>
                  <a:close/>
                </a:path>
              </a:pathLst>
            </a:custGeom>
            <a:solidFill>
              <a:schemeClr val="accent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6"/>
            <p:cNvSpPr/>
            <p:nvPr/>
          </p:nvSpPr>
          <p:spPr>
            <a:xfrm>
              <a:off x="1801400" y="1718664"/>
              <a:ext cx="560252" cy="909778"/>
            </a:xfrm>
            <a:custGeom>
              <a:avLst/>
              <a:gdLst/>
              <a:ahLst/>
              <a:cxnLst/>
              <a:rect l="l" t="t" r="r" b="b"/>
              <a:pathLst>
                <a:path w="9752" h="15836" extrusionOk="0">
                  <a:moveTo>
                    <a:pt x="4977" y="0"/>
                  </a:moveTo>
                  <a:cubicBezTo>
                    <a:pt x="2977" y="0"/>
                    <a:pt x="1227" y="1370"/>
                    <a:pt x="751" y="3310"/>
                  </a:cubicBezTo>
                  <a:cubicBezTo>
                    <a:pt x="13" y="6263"/>
                    <a:pt x="1" y="9347"/>
                    <a:pt x="810" y="12561"/>
                  </a:cubicBezTo>
                  <a:cubicBezTo>
                    <a:pt x="1287" y="14490"/>
                    <a:pt x="3037" y="15836"/>
                    <a:pt x="5025" y="15836"/>
                  </a:cubicBezTo>
                  <a:cubicBezTo>
                    <a:pt x="7692" y="15836"/>
                    <a:pt x="9752" y="13443"/>
                    <a:pt x="9323" y="10811"/>
                  </a:cubicBezTo>
                  <a:cubicBezTo>
                    <a:pt x="9002" y="8882"/>
                    <a:pt x="9002" y="6942"/>
                    <a:pt x="9323" y="5013"/>
                  </a:cubicBezTo>
                  <a:cubicBezTo>
                    <a:pt x="9752" y="2382"/>
                    <a:pt x="7692" y="0"/>
                    <a:pt x="5025" y="0"/>
                  </a:cubicBezTo>
                  <a:close/>
                </a:path>
              </a:pathLst>
            </a:custGeom>
            <a:solidFill>
              <a:schemeClr val="lt2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6"/>
            <p:cNvSpPr/>
            <p:nvPr/>
          </p:nvSpPr>
          <p:spPr>
            <a:xfrm>
              <a:off x="2058606" y="1718664"/>
              <a:ext cx="37687" cy="253814"/>
            </a:xfrm>
            <a:custGeom>
              <a:avLst/>
              <a:gdLst/>
              <a:ahLst/>
              <a:cxnLst/>
              <a:rect l="l" t="t" r="r" b="b"/>
              <a:pathLst>
                <a:path w="656" h="4418" extrusionOk="0">
                  <a:moveTo>
                    <a:pt x="655" y="0"/>
                  </a:moveTo>
                  <a:lnTo>
                    <a:pt x="655" y="0"/>
                  </a:lnTo>
                  <a:cubicBezTo>
                    <a:pt x="655" y="1"/>
                    <a:pt x="0" y="1894"/>
                    <a:pt x="60" y="4418"/>
                  </a:cubicBezTo>
                  <a:lnTo>
                    <a:pt x="655" y="0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6"/>
            <p:cNvSpPr/>
            <p:nvPr/>
          </p:nvSpPr>
          <p:spPr>
            <a:xfrm>
              <a:off x="2058606" y="1718664"/>
              <a:ext cx="37687" cy="253814"/>
            </a:xfrm>
            <a:custGeom>
              <a:avLst/>
              <a:gdLst/>
              <a:ahLst/>
              <a:cxnLst/>
              <a:rect l="l" t="t" r="r" b="b"/>
              <a:pathLst>
                <a:path w="656" h="4418" fill="none" extrusionOk="0">
                  <a:moveTo>
                    <a:pt x="655" y="0"/>
                  </a:moveTo>
                  <a:cubicBezTo>
                    <a:pt x="655" y="0"/>
                    <a:pt x="0" y="1893"/>
                    <a:pt x="60" y="4418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9" name="Google Shape;579;p37"/>
          <p:cNvGrpSpPr/>
          <p:nvPr/>
        </p:nvGrpSpPr>
        <p:grpSpPr>
          <a:xfrm>
            <a:off x="6799622" y="-270500"/>
            <a:ext cx="1256977" cy="1227202"/>
            <a:chOff x="2180272" y="-464800"/>
            <a:chExt cx="1256977" cy="1227202"/>
          </a:xfrm>
        </p:grpSpPr>
        <p:sp>
          <p:nvSpPr>
            <p:cNvPr id="580" name="Google Shape;580;p37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7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2" name="Google Shape;582;p37"/>
          <p:cNvGrpSpPr/>
          <p:nvPr/>
        </p:nvGrpSpPr>
        <p:grpSpPr>
          <a:xfrm flipH="1">
            <a:off x="7880039" y="398067"/>
            <a:ext cx="897481" cy="876222"/>
            <a:chOff x="2180272" y="-464800"/>
            <a:chExt cx="1256977" cy="1227202"/>
          </a:xfrm>
        </p:grpSpPr>
        <p:sp>
          <p:nvSpPr>
            <p:cNvPr id="583" name="Google Shape;583;p37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7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" name="Picture 20" descr="A blue rectangle with yellow text&#10;&#10;AI-generated content may be incorrect.">
            <a:extLst>
              <a:ext uri="{FF2B5EF4-FFF2-40B4-BE49-F238E27FC236}">
                <a16:creationId xmlns:a16="http://schemas.microsoft.com/office/drawing/2014/main" id="{D6C2FBE6-893E-973D-D783-5231FBB4C5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64" y="57824"/>
            <a:ext cx="2708076" cy="92511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4464" y="982934"/>
            <a:ext cx="7832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2. Mở phần mềm GCompris và chơi các trò chơi theo hướng dẫn:</a:t>
            </a:r>
          </a:p>
          <a:p>
            <a:endParaRPr lang="en-US" sz="20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6BB5D1-A9E7-4598-A8DE-AC755B5095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9077" y="1510354"/>
            <a:ext cx="1492219" cy="23555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FB9E3AB-005A-4330-8917-43AD89F41C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0928" y="1510354"/>
            <a:ext cx="1494310" cy="23555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C17EE2-0D34-453F-BD1C-4CAEDBF2634A}"/>
              </a:ext>
            </a:extLst>
          </p:cNvPr>
          <p:cNvSpPr txBox="1"/>
          <p:nvPr/>
        </p:nvSpPr>
        <p:spPr>
          <a:xfrm>
            <a:off x="776616" y="3865888"/>
            <a:ext cx="2637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Nhấn chuột trái lần l</a:t>
            </a:r>
            <a:r>
              <a:rPr lang="vi-VN"/>
              <a:t>ư</a:t>
            </a:r>
            <a:r>
              <a:rPr lang="en-US"/>
              <a:t>ợt vào các vị trí xuất hiện để vẽ hình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0779AF-BDA9-4311-8506-844942D8BECF}"/>
              </a:ext>
            </a:extLst>
          </p:cNvPr>
          <p:cNvSpPr txBox="1"/>
          <p:nvPr/>
        </p:nvSpPr>
        <p:spPr>
          <a:xfrm>
            <a:off x="5580133" y="3898956"/>
            <a:ext cx="243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Nhấn chuột trái vào các chú cá xuất hiện trên màn hình</a:t>
            </a:r>
          </a:p>
        </p:txBody>
      </p:sp>
    </p:spTree>
    <p:extLst>
      <p:ext uri="{BB962C8B-B14F-4D97-AF65-F5344CB8AC3E}">
        <p14:creationId xmlns:p14="http://schemas.microsoft.com/office/powerpoint/2010/main" val="958017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0" name="Google Shape;820;p45"/>
          <p:cNvGrpSpPr/>
          <p:nvPr/>
        </p:nvGrpSpPr>
        <p:grpSpPr>
          <a:xfrm>
            <a:off x="1463888" y="1057963"/>
            <a:ext cx="5685032" cy="3426600"/>
            <a:chOff x="2746075" y="637800"/>
            <a:chExt cx="5685032" cy="3426600"/>
          </a:xfrm>
        </p:grpSpPr>
        <p:grpSp>
          <p:nvGrpSpPr>
            <p:cNvPr id="821" name="Google Shape;821;p45"/>
            <p:cNvGrpSpPr/>
            <p:nvPr/>
          </p:nvGrpSpPr>
          <p:grpSpPr>
            <a:xfrm>
              <a:off x="2746075" y="637800"/>
              <a:ext cx="5685032" cy="3426600"/>
              <a:chOff x="2746075" y="637800"/>
              <a:chExt cx="5685032" cy="3426600"/>
            </a:xfrm>
          </p:grpSpPr>
          <p:sp>
            <p:nvSpPr>
              <p:cNvPr id="822" name="Google Shape;822;p45"/>
              <p:cNvSpPr/>
              <p:nvPr/>
            </p:nvSpPr>
            <p:spPr>
              <a:xfrm>
                <a:off x="2746075" y="963600"/>
                <a:ext cx="5684700" cy="31008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45"/>
              <p:cNvSpPr/>
              <p:nvPr/>
            </p:nvSpPr>
            <p:spPr>
              <a:xfrm>
                <a:off x="2746407" y="637800"/>
                <a:ext cx="5684700" cy="330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4" name="Google Shape;824;p45"/>
            <p:cNvGrpSpPr/>
            <p:nvPr/>
          </p:nvGrpSpPr>
          <p:grpSpPr>
            <a:xfrm>
              <a:off x="7478003" y="729844"/>
              <a:ext cx="784907" cy="155297"/>
              <a:chOff x="7189925" y="928775"/>
              <a:chExt cx="699000" cy="138300"/>
            </a:xfrm>
          </p:grpSpPr>
          <p:sp>
            <p:nvSpPr>
              <p:cNvPr id="825" name="Google Shape;825;p45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45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45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28" name="Google Shape;828;p45"/>
          <p:cNvGrpSpPr/>
          <p:nvPr/>
        </p:nvGrpSpPr>
        <p:grpSpPr>
          <a:xfrm>
            <a:off x="2139738" y="539313"/>
            <a:ext cx="5685032" cy="3426600"/>
            <a:chOff x="2746075" y="637800"/>
            <a:chExt cx="5685032" cy="3426600"/>
          </a:xfrm>
        </p:grpSpPr>
        <p:grpSp>
          <p:nvGrpSpPr>
            <p:cNvPr id="829" name="Google Shape;829;p45"/>
            <p:cNvGrpSpPr/>
            <p:nvPr/>
          </p:nvGrpSpPr>
          <p:grpSpPr>
            <a:xfrm>
              <a:off x="2746075" y="637800"/>
              <a:ext cx="5685032" cy="3426600"/>
              <a:chOff x="2746075" y="637800"/>
              <a:chExt cx="5685032" cy="3426600"/>
            </a:xfrm>
          </p:grpSpPr>
          <p:sp>
            <p:nvSpPr>
              <p:cNvPr id="830" name="Google Shape;830;p45"/>
              <p:cNvSpPr/>
              <p:nvPr/>
            </p:nvSpPr>
            <p:spPr>
              <a:xfrm>
                <a:off x="2746075" y="963600"/>
                <a:ext cx="5684700" cy="31008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45"/>
              <p:cNvSpPr/>
              <p:nvPr/>
            </p:nvSpPr>
            <p:spPr>
              <a:xfrm>
                <a:off x="2746407" y="637800"/>
                <a:ext cx="5684700" cy="330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2" name="Google Shape;832;p45"/>
            <p:cNvGrpSpPr/>
            <p:nvPr/>
          </p:nvGrpSpPr>
          <p:grpSpPr>
            <a:xfrm>
              <a:off x="7478003" y="729844"/>
              <a:ext cx="784907" cy="155297"/>
              <a:chOff x="7189925" y="928775"/>
              <a:chExt cx="699000" cy="138300"/>
            </a:xfrm>
          </p:grpSpPr>
          <p:sp>
            <p:nvSpPr>
              <p:cNvPr id="833" name="Google Shape;833;p45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45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45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36" name="Google Shape;836;p45"/>
          <p:cNvSpPr txBox="1">
            <a:spLocks noGrp="1"/>
          </p:cNvSpPr>
          <p:nvPr>
            <p:ph type="title"/>
          </p:nvPr>
        </p:nvSpPr>
        <p:spPr>
          <a:xfrm>
            <a:off x="2286445" y="1360275"/>
            <a:ext cx="5391600" cy="20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Nháp đúp chuột vào biểu t</a:t>
            </a:r>
            <a:r>
              <a:rPr lang="vi-VN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ợng.</a:t>
            </a:r>
            <a:b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Nháy đúp chuột vào nút       ở góc trên, bên phải cửa sổ đang mở </a:t>
            </a:r>
            <a:endParaRPr sz="2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837" name="Google Shape;837;p45"/>
          <p:cNvGrpSpPr/>
          <p:nvPr/>
        </p:nvGrpSpPr>
        <p:grpSpPr>
          <a:xfrm>
            <a:off x="7381100" y="2560975"/>
            <a:ext cx="1479375" cy="2440300"/>
            <a:chOff x="7381100" y="2560975"/>
            <a:chExt cx="1479375" cy="2440300"/>
          </a:xfrm>
        </p:grpSpPr>
        <p:sp>
          <p:nvSpPr>
            <p:cNvPr id="838" name="Google Shape;838;p45"/>
            <p:cNvSpPr/>
            <p:nvPr/>
          </p:nvSpPr>
          <p:spPr>
            <a:xfrm>
              <a:off x="7381100" y="2658575"/>
              <a:ext cx="1479300" cy="23427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2580000" algn="bl" rotWithShape="0">
                <a:schemeClr val="lt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5"/>
            <p:cNvSpPr/>
            <p:nvPr/>
          </p:nvSpPr>
          <p:spPr>
            <a:xfrm>
              <a:off x="7381175" y="2560975"/>
              <a:ext cx="1479300" cy="22596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5"/>
            <p:cNvSpPr/>
            <p:nvPr/>
          </p:nvSpPr>
          <p:spPr>
            <a:xfrm>
              <a:off x="8001200" y="2785200"/>
              <a:ext cx="239100" cy="6516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41" name="Google Shape;841;p45"/>
            <p:cNvCxnSpPr>
              <a:stCxn id="839" idx="0"/>
              <a:endCxn id="840" idx="0"/>
            </p:cNvCxnSpPr>
            <p:nvPr/>
          </p:nvCxnSpPr>
          <p:spPr>
            <a:xfrm>
              <a:off x="8120825" y="2560975"/>
              <a:ext cx="0" cy="22410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42" name="Google Shape;842;p45"/>
          <p:cNvSpPr/>
          <p:nvPr/>
        </p:nvSpPr>
        <p:spPr>
          <a:xfrm rot="1917594">
            <a:off x="3161122" y="3670800"/>
            <a:ext cx="520851" cy="708153"/>
          </a:xfrm>
          <a:prstGeom prst="upArrow">
            <a:avLst>
              <a:gd name="adj1" fmla="val 25005"/>
              <a:gd name="adj2" fmla="val 100000"/>
            </a:avLst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85725" dir="3000000" algn="bl" rotWithShape="0">
              <a:schemeClr val="lt1">
                <a:alpha val="24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3" name="Google Shape;843;p45"/>
          <p:cNvGrpSpPr/>
          <p:nvPr/>
        </p:nvGrpSpPr>
        <p:grpSpPr>
          <a:xfrm flipH="1">
            <a:off x="341744" y="3900229"/>
            <a:ext cx="1206195" cy="1177623"/>
            <a:chOff x="2180272" y="-464800"/>
            <a:chExt cx="1256977" cy="1227202"/>
          </a:xfrm>
        </p:grpSpPr>
        <p:sp>
          <p:nvSpPr>
            <p:cNvPr id="844" name="Google Shape;844;p45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5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7" name="Google Shape;847;p45"/>
          <p:cNvSpPr/>
          <p:nvPr/>
        </p:nvSpPr>
        <p:spPr>
          <a:xfrm>
            <a:off x="8069950" y="1751221"/>
            <a:ext cx="185827" cy="207947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" name="Picture 29" descr="A blue sign with yellow letters&#10;&#10;AI-generated content may be incorrect.">
            <a:extLst>
              <a:ext uri="{FF2B5EF4-FFF2-40B4-BE49-F238E27FC236}">
                <a16:creationId xmlns:a16="http://schemas.microsoft.com/office/drawing/2014/main" id="{DDEFDD45-A092-EF51-4183-7C60730C0D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8" y="45702"/>
            <a:ext cx="2289953" cy="7398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02698C-CEB9-4330-B259-E5EE0C7063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2999" y="1472099"/>
            <a:ext cx="447737" cy="51442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9AC32F8-5722-4BF0-9CD8-FBF59B7560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8015" y="2280352"/>
            <a:ext cx="350898" cy="36389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1" name="Google Shape;2001;p67"/>
          <p:cNvSpPr txBox="1">
            <a:spLocks noGrp="1"/>
          </p:cNvSpPr>
          <p:nvPr>
            <p:ph type="title" idx="4294967295"/>
          </p:nvPr>
        </p:nvSpPr>
        <p:spPr>
          <a:xfrm>
            <a:off x="474579" y="1059563"/>
            <a:ext cx="6840621" cy="11080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8: Thao tác nháy </a:t>
            </a:r>
            <a:r>
              <a:rPr lang="en-US"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đúp</a:t>
            </a:r>
            <a:r>
              <a:rPr lang="en"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chuột</a:t>
            </a:r>
            <a:endParaRPr sz="32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07" name="Google Shape;2007;p67"/>
          <p:cNvSpPr/>
          <p:nvPr/>
        </p:nvSpPr>
        <p:spPr>
          <a:xfrm>
            <a:off x="7915183" y="1567997"/>
            <a:ext cx="299490" cy="33514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08" name="Google Shape;2008;p67"/>
          <p:cNvGrpSpPr/>
          <p:nvPr/>
        </p:nvGrpSpPr>
        <p:grpSpPr>
          <a:xfrm>
            <a:off x="2044519" y="161870"/>
            <a:ext cx="1105134" cy="1078956"/>
            <a:chOff x="2180272" y="-464800"/>
            <a:chExt cx="1256977" cy="1227202"/>
          </a:xfrm>
        </p:grpSpPr>
        <p:sp>
          <p:nvSpPr>
            <p:cNvPr id="2009" name="Google Shape;2009;p67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67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11" name="Google Shape;2011;p67"/>
          <p:cNvSpPr/>
          <p:nvPr/>
        </p:nvSpPr>
        <p:spPr>
          <a:xfrm>
            <a:off x="5451410" y="405188"/>
            <a:ext cx="299490" cy="33514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12" name="Google Shape;2012;p67"/>
          <p:cNvGrpSpPr/>
          <p:nvPr/>
        </p:nvGrpSpPr>
        <p:grpSpPr>
          <a:xfrm flipH="1">
            <a:off x="195434" y="2170030"/>
            <a:ext cx="823765" cy="788134"/>
            <a:chOff x="2180272" y="-464800"/>
            <a:chExt cx="1256977" cy="1227202"/>
          </a:xfrm>
        </p:grpSpPr>
        <p:sp>
          <p:nvSpPr>
            <p:cNvPr id="2013" name="Google Shape;2013;p67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67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837;p45">
            <a:extLst>
              <a:ext uri="{FF2B5EF4-FFF2-40B4-BE49-F238E27FC236}">
                <a16:creationId xmlns:a16="http://schemas.microsoft.com/office/drawing/2014/main" id="{3237F41D-D936-4C4B-B280-C0A9CB7E3EEA}"/>
              </a:ext>
            </a:extLst>
          </p:cNvPr>
          <p:cNvGrpSpPr/>
          <p:nvPr/>
        </p:nvGrpSpPr>
        <p:grpSpPr>
          <a:xfrm rot="19713241">
            <a:off x="2931226" y="2571750"/>
            <a:ext cx="1479375" cy="2440300"/>
            <a:chOff x="7381100" y="2560975"/>
            <a:chExt cx="1479375" cy="2440300"/>
          </a:xfrm>
        </p:grpSpPr>
        <p:sp>
          <p:nvSpPr>
            <p:cNvPr id="17" name="Google Shape;838;p45">
              <a:extLst>
                <a:ext uri="{FF2B5EF4-FFF2-40B4-BE49-F238E27FC236}">
                  <a16:creationId xmlns:a16="http://schemas.microsoft.com/office/drawing/2014/main" id="{DDD97898-B7CF-4896-9A24-1D3CDEEC96F1}"/>
                </a:ext>
              </a:extLst>
            </p:cNvPr>
            <p:cNvSpPr/>
            <p:nvPr/>
          </p:nvSpPr>
          <p:spPr>
            <a:xfrm>
              <a:off x="7381100" y="2658575"/>
              <a:ext cx="1479300" cy="23427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2580000" algn="bl" rotWithShape="0">
                <a:schemeClr val="lt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39;p45">
              <a:extLst>
                <a:ext uri="{FF2B5EF4-FFF2-40B4-BE49-F238E27FC236}">
                  <a16:creationId xmlns:a16="http://schemas.microsoft.com/office/drawing/2014/main" id="{1D9DE701-49B6-4E1C-932B-ECD815C770AF}"/>
                </a:ext>
              </a:extLst>
            </p:cNvPr>
            <p:cNvSpPr/>
            <p:nvPr/>
          </p:nvSpPr>
          <p:spPr>
            <a:xfrm>
              <a:off x="7381175" y="2560975"/>
              <a:ext cx="1479300" cy="22596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40;p45">
              <a:extLst>
                <a:ext uri="{FF2B5EF4-FFF2-40B4-BE49-F238E27FC236}">
                  <a16:creationId xmlns:a16="http://schemas.microsoft.com/office/drawing/2014/main" id="{2F56D788-C96F-4E45-B87D-D0953EFBD5BE}"/>
                </a:ext>
              </a:extLst>
            </p:cNvPr>
            <p:cNvSpPr/>
            <p:nvPr/>
          </p:nvSpPr>
          <p:spPr>
            <a:xfrm>
              <a:off x="8001200" y="2785200"/>
              <a:ext cx="239100" cy="6516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0" name="Google Shape;841;p45">
              <a:extLst>
                <a:ext uri="{FF2B5EF4-FFF2-40B4-BE49-F238E27FC236}">
                  <a16:creationId xmlns:a16="http://schemas.microsoft.com/office/drawing/2014/main" id="{81E26DE3-E612-46C8-9BB3-B6A43D9DDC1B}"/>
                </a:ext>
              </a:extLst>
            </p:cNvPr>
            <p:cNvCxnSpPr>
              <a:stCxn id="18" idx="0"/>
              <a:endCxn id="19" idx="0"/>
            </p:cNvCxnSpPr>
            <p:nvPr/>
          </p:nvCxnSpPr>
          <p:spPr>
            <a:xfrm>
              <a:off x="8120825" y="2560975"/>
              <a:ext cx="0" cy="22410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2" name="Google Shape;622;p39"/>
          <p:cNvGrpSpPr/>
          <p:nvPr/>
        </p:nvGrpSpPr>
        <p:grpSpPr>
          <a:xfrm>
            <a:off x="2461403" y="214951"/>
            <a:ext cx="6486225" cy="3464478"/>
            <a:chOff x="1944678" y="839576"/>
            <a:chExt cx="6486225" cy="3464478"/>
          </a:xfrm>
        </p:grpSpPr>
        <p:grpSp>
          <p:nvGrpSpPr>
            <p:cNvPr id="623" name="Google Shape;623;p39"/>
            <p:cNvGrpSpPr/>
            <p:nvPr/>
          </p:nvGrpSpPr>
          <p:grpSpPr>
            <a:xfrm>
              <a:off x="1944678" y="839576"/>
              <a:ext cx="6486225" cy="3464478"/>
              <a:chOff x="716650" y="637800"/>
              <a:chExt cx="7714350" cy="3867900"/>
            </a:xfrm>
          </p:grpSpPr>
          <p:sp>
            <p:nvSpPr>
              <p:cNvPr id="624" name="Google Shape;624;p39"/>
              <p:cNvSpPr/>
              <p:nvPr/>
            </p:nvSpPr>
            <p:spPr>
              <a:xfrm>
                <a:off x="716650" y="963600"/>
                <a:ext cx="7713900" cy="3542100"/>
              </a:xfrm>
              <a:prstGeom prst="rect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39"/>
              <p:cNvSpPr/>
              <p:nvPr/>
            </p:nvSpPr>
            <p:spPr>
              <a:xfrm>
                <a:off x="717100" y="637800"/>
                <a:ext cx="7713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accent6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6" name="Google Shape;626;p39"/>
            <p:cNvGrpSpPr/>
            <p:nvPr/>
          </p:nvGrpSpPr>
          <p:grpSpPr>
            <a:xfrm>
              <a:off x="7636525" y="920633"/>
              <a:ext cx="699000" cy="138300"/>
              <a:chOff x="7189925" y="928775"/>
              <a:chExt cx="699000" cy="138300"/>
            </a:xfrm>
          </p:grpSpPr>
          <p:sp>
            <p:nvSpPr>
              <p:cNvPr id="627" name="Google Shape;627;p39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39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39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0" name="Google Shape;630;p39"/>
          <p:cNvGrpSpPr/>
          <p:nvPr/>
        </p:nvGrpSpPr>
        <p:grpSpPr>
          <a:xfrm>
            <a:off x="1944678" y="839576"/>
            <a:ext cx="6486225" cy="3464478"/>
            <a:chOff x="1944678" y="839576"/>
            <a:chExt cx="6486225" cy="3464478"/>
          </a:xfrm>
        </p:grpSpPr>
        <p:grpSp>
          <p:nvGrpSpPr>
            <p:cNvPr id="631" name="Google Shape;631;p39"/>
            <p:cNvGrpSpPr/>
            <p:nvPr/>
          </p:nvGrpSpPr>
          <p:grpSpPr>
            <a:xfrm>
              <a:off x="1944678" y="839576"/>
              <a:ext cx="6486225" cy="3464478"/>
              <a:chOff x="716650" y="637800"/>
              <a:chExt cx="7714350" cy="3867900"/>
            </a:xfrm>
          </p:grpSpPr>
          <p:sp>
            <p:nvSpPr>
              <p:cNvPr id="632" name="Google Shape;632;p39"/>
              <p:cNvSpPr/>
              <p:nvPr/>
            </p:nvSpPr>
            <p:spPr>
              <a:xfrm>
                <a:off x="716650" y="963600"/>
                <a:ext cx="7713900" cy="35421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00"/>
              </a:p>
            </p:txBody>
          </p:sp>
          <p:sp>
            <p:nvSpPr>
              <p:cNvPr id="633" name="Google Shape;633;p39"/>
              <p:cNvSpPr/>
              <p:nvPr/>
            </p:nvSpPr>
            <p:spPr>
              <a:xfrm>
                <a:off x="717100" y="637800"/>
                <a:ext cx="7713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00"/>
              </a:p>
            </p:txBody>
          </p:sp>
        </p:grpSp>
        <p:grpSp>
          <p:nvGrpSpPr>
            <p:cNvPr id="634" name="Google Shape;634;p39"/>
            <p:cNvGrpSpPr/>
            <p:nvPr/>
          </p:nvGrpSpPr>
          <p:grpSpPr>
            <a:xfrm>
              <a:off x="7636525" y="920633"/>
              <a:ext cx="699000" cy="138300"/>
              <a:chOff x="7189925" y="928775"/>
              <a:chExt cx="699000" cy="138300"/>
            </a:xfrm>
          </p:grpSpPr>
          <p:sp>
            <p:nvSpPr>
              <p:cNvPr id="635" name="Google Shape;635;p39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00"/>
              </a:p>
            </p:txBody>
          </p:sp>
          <p:sp>
            <p:nvSpPr>
              <p:cNvPr id="636" name="Google Shape;636;p39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00"/>
              </a:p>
            </p:txBody>
          </p:sp>
          <p:sp>
            <p:nvSpPr>
              <p:cNvPr id="637" name="Google Shape;637;p39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00"/>
              </a:p>
            </p:txBody>
          </p:sp>
        </p:grpSp>
      </p:grpSp>
      <p:grpSp>
        <p:nvGrpSpPr>
          <p:cNvPr id="638" name="Google Shape;638;p39"/>
          <p:cNvGrpSpPr/>
          <p:nvPr/>
        </p:nvGrpSpPr>
        <p:grpSpPr>
          <a:xfrm>
            <a:off x="580297" y="441602"/>
            <a:ext cx="3008291" cy="1553955"/>
            <a:chOff x="716597" y="637800"/>
            <a:chExt cx="7714403" cy="1734906"/>
          </a:xfrm>
        </p:grpSpPr>
        <p:sp>
          <p:nvSpPr>
            <p:cNvPr id="639" name="Google Shape;639;p39"/>
            <p:cNvSpPr/>
            <p:nvPr/>
          </p:nvSpPr>
          <p:spPr>
            <a:xfrm>
              <a:off x="716597" y="963606"/>
              <a:ext cx="7713900" cy="1409100"/>
            </a:xfrm>
            <a:prstGeom prst="rect">
              <a:avLst/>
            </a:prstGeom>
            <a:solidFill>
              <a:schemeClr val="accent4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9"/>
            <p:cNvSpPr/>
            <p:nvPr/>
          </p:nvSpPr>
          <p:spPr>
            <a:xfrm>
              <a:off x="717100" y="637800"/>
              <a:ext cx="7713900" cy="3303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1" name="Google Shape;641;p39"/>
          <p:cNvSpPr txBox="1">
            <a:spLocks noGrp="1"/>
          </p:cNvSpPr>
          <p:nvPr>
            <p:ph type="ctrTitle"/>
          </p:nvPr>
        </p:nvSpPr>
        <p:spPr>
          <a:xfrm>
            <a:off x="2312372" y="2109816"/>
            <a:ext cx="6001200" cy="180854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 </a:t>
            </a:r>
            <a:r>
              <a:rPr lang="en-US" sz="240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Biết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thao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nháy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đúp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chuột</a:t>
            </a:r>
            <a:b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 </a:t>
            </a:r>
            <a:r>
              <a:rPr lang="en-US" sz="240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Biết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dụng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thao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nháy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đúp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chuột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làm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việc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với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máy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en-US"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sz="2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47" name="Google Shape;647;p39"/>
          <p:cNvGrpSpPr/>
          <p:nvPr/>
        </p:nvGrpSpPr>
        <p:grpSpPr>
          <a:xfrm>
            <a:off x="1366823" y="513500"/>
            <a:ext cx="699000" cy="138300"/>
            <a:chOff x="7189925" y="928775"/>
            <a:chExt cx="699000" cy="138300"/>
          </a:xfrm>
        </p:grpSpPr>
        <p:sp>
          <p:nvSpPr>
            <p:cNvPr id="648" name="Google Shape;648;p39"/>
            <p:cNvSpPr/>
            <p:nvPr/>
          </p:nvSpPr>
          <p:spPr>
            <a:xfrm>
              <a:off x="7189925" y="928775"/>
              <a:ext cx="138300" cy="13830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9"/>
            <p:cNvSpPr/>
            <p:nvPr/>
          </p:nvSpPr>
          <p:spPr>
            <a:xfrm>
              <a:off x="7470275" y="928775"/>
              <a:ext cx="138300" cy="138300"/>
            </a:xfrm>
            <a:prstGeom prst="ellipse">
              <a:avLst/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9"/>
            <p:cNvSpPr/>
            <p:nvPr/>
          </p:nvSpPr>
          <p:spPr>
            <a:xfrm>
              <a:off x="7750625" y="928775"/>
              <a:ext cx="138300" cy="138300"/>
            </a:xfrm>
            <a:prstGeom prst="ellipse">
              <a:avLst/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1" name="Google Shape;651;p39"/>
          <p:cNvGrpSpPr/>
          <p:nvPr/>
        </p:nvGrpSpPr>
        <p:grpSpPr>
          <a:xfrm rot="-2700000" flipH="1">
            <a:off x="916044" y="3152024"/>
            <a:ext cx="1236790" cy="1755465"/>
            <a:chOff x="1801400" y="1718664"/>
            <a:chExt cx="640972" cy="909778"/>
          </a:xfrm>
        </p:grpSpPr>
        <p:sp>
          <p:nvSpPr>
            <p:cNvPr id="652" name="Google Shape;652;p39"/>
            <p:cNvSpPr/>
            <p:nvPr/>
          </p:nvSpPr>
          <p:spPr>
            <a:xfrm>
              <a:off x="2087331" y="1718664"/>
              <a:ext cx="355041" cy="909778"/>
            </a:xfrm>
            <a:custGeom>
              <a:avLst/>
              <a:gdLst/>
              <a:ahLst/>
              <a:cxnLst/>
              <a:rect l="l" t="t" r="r" b="b"/>
              <a:pathLst>
                <a:path w="6180" h="15836" extrusionOk="0">
                  <a:moveTo>
                    <a:pt x="0" y="0"/>
                  </a:moveTo>
                  <a:lnTo>
                    <a:pt x="0" y="15836"/>
                  </a:lnTo>
                  <a:lnTo>
                    <a:pt x="1298" y="15836"/>
                  </a:lnTo>
                  <a:cubicBezTo>
                    <a:pt x="2417" y="15836"/>
                    <a:pt x="3418" y="15383"/>
                    <a:pt x="4251" y="14645"/>
                  </a:cubicBezTo>
                  <a:cubicBezTo>
                    <a:pt x="5525" y="13550"/>
                    <a:pt x="6180" y="11895"/>
                    <a:pt x="6180" y="10216"/>
                  </a:cubicBezTo>
                  <a:lnTo>
                    <a:pt x="6180" y="5608"/>
                  </a:lnTo>
                  <a:cubicBezTo>
                    <a:pt x="6180" y="3929"/>
                    <a:pt x="5525" y="2286"/>
                    <a:pt x="4251" y="1179"/>
                  </a:cubicBezTo>
                  <a:cubicBezTo>
                    <a:pt x="3418" y="441"/>
                    <a:pt x="2417" y="0"/>
                    <a:pt x="1298" y="0"/>
                  </a:cubicBezTo>
                  <a:close/>
                </a:path>
              </a:pathLst>
            </a:custGeom>
            <a:solidFill>
              <a:schemeClr val="lt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9"/>
            <p:cNvSpPr/>
            <p:nvPr/>
          </p:nvSpPr>
          <p:spPr>
            <a:xfrm>
              <a:off x="1801400" y="1718664"/>
              <a:ext cx="560252" cy="909778"/>
            </a:xfrm>
            <a:custGeom>
              <a:avLst/>
              <a:gdLst/>
              <a:ahLst/>
              <a:cxnLst/>
              <a:rect l="l" t="t" r="r" b="b"/>
              <a:pathLst>
                <a:path w="9752" h="15836" extrusionOk="0">
                  <a:moveTo>
                    <a:pt x="4977" y="0"/>
                  </a:moveTo>
                  <a:cubicBezTo>
                    <a:pt x="2977" y="0"/>
                    <a:pt x="1227" y="1370"/>
                    <a:pt x="751" y="3310"/>
                  </a:cubicBezTo>
                  <a:cubicBezTo>
                    <a:pt x="13" y="6263"/>
                    <a:pt x="1" y="9347"/>
                    <a:pt x="810" y="12561"/>
                  </a:cubicBezTo>
                  <a:cubicBezTo>
                    <a:pt x="1287" y="14490"/>
                    <a:pt x="3037" y="15836"/>
                    <a:pt x="5025" y="15836"/>
                  </a:cubicBezTo>
                  <a:cubicBezTo>
                    <a:pt x="7692" y="15836"/>
                    <a:pt x="9752" y="13443"/>
                    <a:pt x="9323" y="10811"/>
                  </a:cubicBezTo>
                  <a:cubicBezTo>
                    <a:pt x="9002" y="8882"/>
                    <a:pt x="9002" y="6942"/>
                    <a:pt x="9323" y="5013"/>
                  </a:cubicBezTo>
                  <a:cubicBezTo>
                    <a:pt x="9752" y="2382"/>
                    <a:pt x="7692" y="0"/>
                    <a:pt x="5025" y="0"/>
                  </a:cubicBezTo>
                  <a:close/>
                </a:path>
              </a:pathLst>
            </a:custGeom>
            <a:solidFill>
              <a:schemeClr val="accent4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9"/>
            <p:cNvSpPr/>
            <p:nvPr/>
          </p:nvSpPr>
          <p:spPr>
            <a:xfrm>
              <a:off x="2058606" y="1718664"/>
              <a:ext cx="37687" cy="253814"/>
            </a:xfrm>
            <a:custGeom>
              <a:avLst/>
              <a:gdLst/>
              <a:ahLst/>
              <a:cxnLst/>
              <a:rect l="l" t="t" r="r" b="b"/>
              <a:pathLst>
                <a:path w="656" h="4418" extrusionOk="0">
                  <a:moveTo>
                    <a:pt x="655" y="0"/>
                  </a:moveTo>
                  <a:lnTo>
                    <a:pt x="655" y="0"/>
                  </a:lnTo>
                  <a:cubicBezTo>
                    <a:pt x="655" y="1"/>
                    <a:pt x="0" y="1894"/>
                    <a:pt x="60" y="4418"/>
                  </a:cubicBezTo>
                  <a:lnTo>
                    <a:pt x="655" y="0"/>
                  </a:lnTo>
                  <a:close/>
                </a:path>
              </a:pathLst>
            </a:custGeom>
            <a:solidFill>
              <a:srgbClr val="BDFFFF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9"/>
            <p:cNvSpPr/>
            <p:nvPr/>
          </p:nvSpPr>
          <p:spPr>
            <a:xfrm>
              <a:off x="2058606" y="1718664"/>
              <a:ext cx="37687" cy="253814"/>
            </a:xfrm>
            <a:custGeom>
              <a:avLst/>
              <a:gdLst/>
              <a:ahLst/>
              <a:cxnLst/>
              <a:rect l="l" t="t" r="r" b="b"/>
              <a:pathLst>
                <a:path w="656" h="4418" fill="none" extrusionOk="0">
                  <a:moveTo>
                    <a:pt x="655" y="0"/>
                  </a:moveTo>
                  <a:cubicBezTo>
                    <a:pt x="655" y="0"/>
                    <a:pt x="0" y="1893"/>
                    <a:pt x="60" y="4418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6" name="Google Shape;656;p39"/>
          <p:cNvGrpSpPr/>
          <p:nvPr/>
        </p:nvGrpSpPr>
        <p:grpSpPr>
          <a:xfrm flipH="1">
            <a:off x="7827794" y="3871342"/>
            <a:ext cx="1206195" cy="1177623"/>
            <a:chOff x="2180272" y="-464800"/>
            <a:chExt cx="1256977" cy="1227202"/>
          </a:xfrm>
        </p:grpSpPr>
        <p:sp>
          <p:nvSpPr>
            <p:cNvPr id="657" name="Google Shape;657;p39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9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9" name="Google Shape;659;p39"/>
          <p:cNvSpPr/>
          <p:nvPr/>
        </p:nvSpPr>
        <p:spPr>
          <a:xfrm>
            <a:off x="1295413" y="241212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" name="Picture 40" descr="A blue rectangle with yellow text&#10;&#10;AI-generated content may be incorrect.">
            <a:extLst>
              <a:ext uri="{FF2B5EF4-FFF2-40B4-BE49-F238E27FC236}">
                <a16:creationId xmlns:a16="http://schemas.microsoft.com/office/drawing/2014/main" id="{5AFF5448-E99E-43B2-8785-BD7319368C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34" y="904744"/>
            <a:ext cx="2801258" cy="80060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38"/>
          <p:cNvSpPr txBox="1">
            <a:spLocks noGrp="1"/>
          </p:cNvSpPr>
          <p:nvPr>
            <p:ph type="title"/>
          </p:nvPr>
        </p:nvSpPr>
        <p:spPr>
          <a:xfrm>
            <a:off x="939185" y="37237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Khởi động</a:t>
            </a:r>
            <a:endParaRPr sz="4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14" name="Google Shape;614;p38"/>
          <p:cNvGrpSpPr/>
          <p:nvPr/>
        </p:nvGrpSpPr>
        <p:grpSpPr>
          <a:xfrm flipH="1">
            <a:off x="6089169" y="-408"/>
            <a:ext cx="1206195" cy="1177623"/>
            <a:chOff x="2180272" y="-464800"/>
            <a:chExt cx="1256977" cy="1227202"/>
          </a:xfrm>
        </p:grpSpPr>
        <p:sp>
          <p:nvSpPr>
            <p:cNvPr id="615" name="Google Shape;615;p38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8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Rectangle: Rounded Corners 21">
            <a:extLst>
              <a:ext uri="{FF2B5EF4-FFF2-40B4-BE49-F238E27FC236}">
                <a16:creationId xmlns:a16="http://schemas.microsoft.com/office/drawing/2014/main" id="{7845BE2D-2AD4-4FFB-87D1-2BAD07C9EA36}"/>
              </a:ext>
            </a:extLst>
          </p:cNvPr>
          <p:cNvSpPr/>
          <p:nvPr/>
        </p:nvSpPr>
        <p:spPr>
          <a:xfrm>
            <a:off x="13995410" y="320570"/>
            <a:ext cx="764081" cy="35560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Trong các vật sau đây, vật nào </a:t>
            </a:r>
            <a:r>
              <a:rPr lang="en-US" sz="48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do con người tạo ra</a:t>
            </a:r>
            <a:r>
              <a:rPr lang="en-US" sz="480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880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Mango AC"/>
              <a:sym typeface="Mango AC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2901639-64D0-4D1E-A1F7-8D5D7D3485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95" b="89080" l="5161" r="90000">
                        <a14:foregroundMark x1="12903" y1="23563" x2="6129" y2="43678"/>
                        <a14:foregroundMark x1="6129" y1="43678" x2="8387" y2="72989"/>
                        <a14:foregroundMark x1="8387" y1="72989" x2="16452" y2="76437"/>
                        <a14:foregroundMark x1="16452" y1="76437" x2="25806" y2="59770"/>
                        <a14:foregroundMark x1="25806" y1="59770" x2="25686" y2="36198"/>
                        <a14:foregroundMark x1="24274" y1="27090" x2="13871" y2="18966"/>
                        <a14:foregroundMark x1="13871" y1="18966" x2="12258" y2="22414"/>
                        <a14:foregroundMark x1="13871" y1="17816" x2="6774" y2="32184"/>
                        <a14:foregroundMark x1="6774" y1="32184" x2="5161" y2="38506"/>
                        <a14:foregroundMark x1="15484" y1="15517" x2="18065" y2="16667"/>
                        <a14:backgroundMark x1="35484" y1="41954" x2="48548" y2="38506"/>
                        <a14:backgroundMark x1="48548" y1="38506" x2="59355" y2="38506"/>
                        <a14:backgroundMark x1="59355" y1="38506" x2="77258" y2="36207"/>
                        <a14:backgroundMark x1="77258" y1="36207" x2="77419" y2="36207"/>
                        <a14:backgroundMark x1="36774" y1="68391" x2="75323" y2="56897"/>
                        <a14:backgroundMark x1="75323" y1="56897" x2="77419" y2="56897"/>
                        <a14:backgroundMark x1="26774" y1="28736" x2="27419" y2="33333"/>
                        <a14:backgroundMark x1="25484" y1="29885" x2="25484" y2="29885"/>
                        <a14:backgroundMark x1="25161" y1="29885" x2="25806" y2="32184"/>
                        <a14:backgroundMark x1="24839" y1="25287" x2="26452" y2="298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938"/>
          <a:stretch/>
        </p:blipFill>
        <p:spPr>
          <a:xfrm>
            <a:off x="164228" y="406717"/>
            <a:ext cx="631245" cy="6313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0E1DE92-F904-480A-9ADD-057919BD3B5B}"/>
              </a:ext>
            </a:extLst>
          </p:cNvPr>
          <p:cNvSpPr txBox="1"/>
          <p:nvPr/>
        </p:nvSpPr>
        <p:spPr>
          <a:xfrm>
            <a:off x="939185" y="1389888"/>
            <a:ext cx="74123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- Ở </a:t>
            </a:r>
            <a:r>
              <a:rPr lang="en-US" sz="2400" err="1"/>
              <a:t>bài</a:t>
            </a:r>
            <a:r>
              <a:rPr lang="en-US" sz="2400"/>
              <a:t> </a:t>
            </a:r>
            <a:r>
              <a:rPr lang="en-US" sz="2400" err="1"/>
              <a:t>học</a:t>
            </a:r>
            <a:r>
              <a:rPr lang="en-US" sz="2400"/>
              <a:t> tr</a:t>
            </a:r>
            <a:r>
              <a:rPr lang="vi-VN" sz="2400"/>
              <a:t>ư</a:t>
            </a:r>
            <a:r>
              <a:rPr lang="en-US" sz="2400" err="1"/>
              <a:t>ớc</a:t>
            </a:r>
            <a:r>
              <a:rPr lang="en-US" sz="2400"/>
              <a:t> </a:t>
            </a:r>
            <a:r>
              <a:rPr lang="en-US" sz="2400" err="1"/>
              <a:t>các</a:t>
            </a:r>
            <a:r>
              <a:rPr lang="en-US" sz="2400"/>
              <a:t> </a:t>
            </a:r>
            <a:r>
              <a:rPr lang="en-US" sz="2400" err="1"/>
              <a:t>em</a:t>
            </a:r>
            <a:r>
              <a:rPr lang="en-US" sz="2400"/>
              <a:t> </a:t>
            </a:r>
            <a:r>
              <a:rPr lang="en-US" sz="2400" err="1"/>
              <a:t>đã</a:t>
            </a:r>
            <a:r>
              <a:rPr lang="en-US" sz="2400"/>
              <a:t> </a:t>
            </a:r>
            <a:r>
              <a:rPr lang="en-US" sz="2400" err="1"/>
              <a:t>học</a:t>
            </a:r>
            <a:r>
              <a:rPr lang="en-US" sz="2400"/>
              <a:t> </a:t>
            </a:r>
            <a:r>
              <a:rPr lang="en-US" sz="2400" err="1"/>
              <a:t>thao</a:t>
            </a:r>
            <a:r>
              <a:rPr lang="en-US" sz="2400"/>
              <a:t> </a:t>
            </a:r>
            <a:r>
              <a:rPr lang="en-US" sz="2400" err="1"/>
              <a:t>tác</a:t>
            </a:r>
            <a:r>
              <a:rPr lang="en-US" sz="2400"/>
              <a:t> </a:t>
            </a:r>
            <a:r>
              <a:rPr lang="en-US" sz="2400" err="1"/>
              <a:t>với</a:t>
            </a:r>
            <a:r>
              <a:rPr lang="en-US" sz="2400"/>
              <a:t> </a:t>
            </a:r>
            <a:r>
              <a:rPr lang="en-US" sz="2400" err="1"/>
              <a:t>chuột</a:t>
            </a:r>
            <a:r>
              <a:rPr lang="en-US" sz="2400"/>
              <a:t> </a:t>
            </a:r>
            <a:r>
              <a:rPr lang="en-US" sz="2400" err="1"/>
              <a:t>nào</a:t>
            </a:r>
            <a:r>
              <a:rPr lang="en-US" sz="2400"/>
              <a:t>? </a:t>
            </a:r>
            <a:r>
              <a:rPr lang="en-US" sz="2400" err="1"/>
              <a:t>Hãy</a:t>
            </a:r>
            <a:r>
              <a:rPr lang="en-US" sz="2400"/>
              <a:t> </a:t>
            </a:r>
            <a:r>
              <a:rPr lang="en-US" sz="2400" err="1"/>
              <a:t>lên</a:t>
            </a:r>
            <a:r>
              <a:rPr lang="en-US" sz="2400"/>
              <a:t> </a:t>
            </a:r>
            <a:r>
              <a:rPr lang="en-US" sz="2400" err="1"/>
              <a:t>bảng</a:t>
            </a:r>
            <a:r>
              <a:rPr lang="en-US" sz="2400"/>
              <a:t> </a:t>
            </a:r>
            <a:r>
              <a:rPr lang="en-US" sz="2400" err="1"/>
              <a:t>và</a:t>
            </a:r>
            <a:r>
              <a:rPr lang="en-US" sz="2400"/>
              <a:t> </a:t>
            </a:r>
            <a:r>
              <a:rPr lang="en-US" sz="2400" err="1"/>
              <a:t>thực</a:t>
            </a:r>
            <a:r>
              <a:rPr lang="en-US" sz="2400"/>
              <a:t> </a:t>
            </a:r>
            <a:r>
              <a:rPr lang="en-US" sz="2400" err="1"/>
              <a:t>hiện</a:t>
            </a:r>
            <a:r>
              <a:rPr lang="en-US" sz="2400"/>
              <a:t> </a:t>
            </a:r>
            <a:r>
              <a:rPr lang="en-US" sz="2400" err="1"/>
              <a:t>lại</a:t>
            </a:r>
            <a:r>
              <a:rPr lang="en-US" sz="2400"/>
              <a:t> </a:t>
            </a:r>
            <a:r>
              <a:rPr lang="en-US" sz="2400" err="1"/>
              <a:t>các</a:t>
            </a:r>
            <a:r>
              <a:rPr lang="en-US" sz="2400"/>
              <a:t> </a:t>
            </a:r>
            <a:r>
              <a:rPr lang="en-US" sz="2400" err="1"/>
              <a:t>thao</a:t>
            </a:r>
            <a:r>
              <a:rPr lang="en-US" sz="2400"/>
              <a:t> </a:t>
            </a:r>
            <a:r>
              <a:rPr lang="en-US" sz="2400" err="1"/>
              <a:t>tác</a:t>
            </a:r>
            <a:r>
              <a:rPr lang="en-US" sz="2400"/>
              <a:t> </a:t>
            </a:r>
            <a:r>
              <a:rPr lang="en-US" sz="2400" err="1"/>
              <a:t>đó</a:t>
            </a:r>
            <a:r>
              <a:rPr lang="en-US" sz="2400"/>
              <a:t> </a:t>
            </a:r>
            <a:r>
              <a:rPr lang="en-US" sz="2400" err="1"/>
              <a:t>trên</a:t>
            </a:r>
            <a:r>
              <a:rPr lang="en-US" sz="2400"/>
              <a:t> </a:t>
            </a:r>
            <a:r>
              <a:rPr lang="en-US" sz="2400" err="1"/>
              <a:t>máy</a:t>
            </a:r>
            <a:r>
              <a:rPr lang="en-US" sz="2400"/>
              <a:t> </a:t>
            </a:r>
            <a:r>
              <a:rPr lang="en-US" sz="2400" err="1"/>
              <a:t>tính</a:t>
            </a:r>
            <a:r>
              <a:rPr lang="en-US" sz="2400"/>
              <a:t> </a:t>
            </a:r>
            <a:r>
              <a:rPr lang="en-US" sz="2400" err="1"/>
              <a:t>của</a:t>
            </a:r>
            <a:r>
              <a:rPr lang="en-US" sz="2400"/>
              <a:t> </a:t>
            </a:r>
            <a:r>
              <a:rPr lang="en-US" sz="2400" err="1"/>
              <a:t>thầy</a:t>
            </a:r>
            <a:r>
              <a:rPr lang="en-US" sz="2400"/>
              <a:t>/</a:t>
            </a:r>
            <a:r>
              <a:rPr lang="en-US" sz="2400" err="1"/>
              <a:t>cô</a:t>
            </a:r>
            <a:r>
              <a:rPr lang="en-US" sz="24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1924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40"/>
          <p:cNvSpPr txBox="1">
            <a:spLocks noGrp="1"/>
          </p:cNvSpPr>
          <p:nvPr>
            <p:ph type="title"/>
          </p:nvPr>
        </p:nvSpPr>
        <p:spPr>
          <a:xfrm>
            <a:off x="1287670" y="1031967"/>
            <a:ext cx="6505138" cy="6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n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Thao tác nháy </a:t>
            </a:r>
            <a:r>
              <a:rPr lang="en-US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đúp</a:t>
            </a:r>
            <a:r>
              <a:rPr lang="en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chuột</a:t>
            </a:r>
            <a:endParaRPr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66" name="Google Shape;666;p40"/>
          <p:cNvGrpSpPr/>
          <p:nvPr/>
        </p:nvGrpSpPr>
        <p:grpSpPr>
          <a:xfrm flipH="1">
            <a:off x="396280" y="332302"/>
            <a:ext cx="1206195" cy="1177623"/>
            <a:chOff x="2180272" y="-464800"/>
            <a:chExt cx="1256977" cy="1227202"/>
          </a:xfrm>
        </p:grpSpPr>
        <p:sp>
          <p:nvSpPr>
            <p:cNvPr id="667" name="Google Shape;667;p4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9" name="Google Shape;669;p40"/>
          <p:cNvGrpSpPr/>
          <p:nvPr/>
        </p:nvGrpSpPr>
        <p:grpSpPr>
          <a:xfrm>
            <a:off x="120689" y="2903155"/>
            <a:ext cx="1475314" cy="1440367"/>
            <a:chOff x="2180272" y="-464800"/>
            <a:chExt cx="1256977" cy="1227202"/>
          </a:xfrm>
        </p:grpSpPr>
        <p:sp>
          <p:nvSpPr>
            <p:cNvPr id="670" name="Google Shape;670;p4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4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2" name="Google Shape;672;p40"/>
          <p:cNvGrpSpPr/>
          <p:nvPr/>
        </p:nvGrpSpPr>
        <p:grpSpPr>
          <a:xfrm>
            <a:off x="7827794" y="3295092"/>
            <a:ext cx="1206195" cy="1177623"/>
            <a:chOff x="2180272" y="-464800"/>
            <a:chExt cx="1256977" cy="1227202"/>
          </a:xfrm>
        </p:grpSpPr>
        <p:sp>
          <p:nvSpPr>
            <p:cNvPr id="673" name="Google Shape;673;p4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4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5" name="Google Shape;675;p40"/>
          <p:cNvGrpSpPr/>
          <p:nvPr/>
        </p:nvGrpSpPr>
        <p:grpSpPr>
          <a:xfrm>
            <a:off x="7478003" y="729844"/>
            <a:ext cx="784907" cy="155297"/>
            <a:chOff x="7189925" y="928775"/>
            <a:chExt cx="699000" cy="138300"/>
          </a:xfrm>
        </p:grpSpPr>
        <p:sp>
          <p:nvSpPr>
            <p:cNvPr id="676" name="Google Shape;676;p40"/>
            <p:cNvSpPr/>
            <p:nvPr/>
          </p:nvSpPr>
          <p:spPr>
            <a:xfrm>
              <a:off x="7189925" y="928775"/>
              <a:ext cx="138300" cy="13830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40"/>
            <p:cNvSpPr/>
            <p:nvPr/>
          </p:nvSpPr>
          <p:spPr>
            <a:xfrm>
              <a:off x="7470275" y="928775"/>
              <a:ext cx="138300" cy="138300"/>
            </a:xfrm>
            <a:prstGeom prst="ellipse">
              <a:avLst/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40"/>
            <p:cNvSpPr/>
            <p:nvPr/>
          </p:nvSpPr>
          <p:spPr>
            <a:xfrm>
              <a:off x="7750625" y="928775"/>
              <a:ext cx="138300" cy="138300"/>
            </a:xfrm>
            <a:prstGeom prst="ellipse">
              <a:avLst/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9" name="Google Shape;679;p40"/>
          <p:cNvGrpSpPr/>
          <p:nvPr/>
        </p:nvGrpSpPr>
        <p:grpSpPr>
          <a:xfrm>
            <a:off x="3843244" y="1637185"/>
            <a:ext cx="1457561" cy="134244"/>
            <a:chOff x="3599100" y="1158250"/>
            <a:chExt cx="1726150" cy="159000"/>
          </a:xfrm>
        </p:grpSpPr>
        <p:sp>
          <p:nvSpPr>
            <p:cNvPr id="680" name="Google Shape;680;p40"/>
            <p:cNvSpPr/>
            <p:nvPr/>
          </p:nvSpPr>
          <p:spPr>
            <a:xfrm>
              <a:off x="359910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40"/>
            <p:cNvSpPr/>
            <p:nvPr/>
          </p:nvSpPr>
          <p:spPr>
            <a:xfrm>
              <a:off x="4226075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40"/>
            <p:cNvSpPr/>
            <p:nvPr/>
          </p:nvSpPr>
          <p:spPr>
            <a:xfrm>
              <a:off x="485305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3" name="Google Shape;683;p40"/>
          <p:cNvGrpSpPr/>
          <p:nvPr/>
        </p:nvGrpSpPr>
        <p:grpSpPr>
          <a:xfrm>
            <a:off x="4042607" y="4070746"/>
            <a:ext cx="1457561" cy="134244"/>
            <a:chOff x="3599100" y="1158250"/>
            <a:chExt cx="1726150" cy="159000"/>
          </a:xfrm>
        </p:grpSpPr>
        <p:sp>
          <p:nvSpPr>
            <p:cNvPr id="684" name="Google Shape;684;p40"/>
            <p:cNvSpPr/>
            <p:nvPr/>
          </p:nvSpPr>
          <p:spPr>
            <a:xfrm>
              <a:off x="359910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40"/>
            <p:cNvSpPr/>
            <p:nvPr/>
          </p:nvSpPr>
          <p:spPr>
            <a:xfrm>
              <a:off x="4226075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40"/>
            <p:cNvSpPr/>
            <p:nvPr/>
          </p:nvSpPr>
          <p:spPr>
            <a:xfrm>
              <a:off x="485305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5" name="Picture 24" descr="A blue rectangle with yellow letters&#10;&#10;AI-generated content may be incorrect.">
            <a:extLst>
              <a:ext uri="{FF2B5EF4-FFF2-40B4-BE49-F238E27FC236}">
                <a16:creationId xmlns:a16="http://schemas.microsoft.com/office/drawing/2014/main" id="{8857F465-AD3E-4851-9C4B-E43283B9C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" y="-8424"/>
            <a:ext cx="2724895" cy="7910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6249386-3C2C-4D29-BC0E-0AACD41510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2799" y="1935810"/>
            <a:ext cx="1206194" cy="19346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BC5BDB-88D0-4C70-874C-F145DFF8F0C3}"/>
              </a:ext>
            </a:extLst>
          </p:cNvPr>
          <p:cNvSpPr txBox="1"/>
          <p:nvPr/>
        </p:nvSpPr>
        <p:spPr>
          <a:xfrm>
            <a:off x="1507703" y="2520663"/>
            <a:ext cx="49933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err="1"/>
              <a:t>Dùng</a:t>
            </a:r>
            <a:r>
              <a:rPr lang="en-US" sz="2000"/>
              <a:t> </a:t>
            </a:r>
            <a:r>
              <a:rPr lang="en-US" sz="2000" err="1"/>
              <a:t>ngón</a:t>
            </a:r>
            <a:r>
              <a:rPr lang="en-US" sz="2000"/>
              <a:t> </a:t>
            </a:r>
            <a:r>
              <a:rPr lang="en-US" sz="2000" err="1"/>
              <a:t>tay</a:t>
            </a:r>
            <a:r>
              <a:rPr lang="en-US" sz="2000"/>
              <a:t> </a:t>
            </a:r>
            <a:r>
              <a:rPr lang="en-US" sz="2000" err="1"/>
              <a:t>trỏ</a:t>
            </a:r>
            <a:r>
              <a:rPr lang="en-US" sz="2000"/>
              <a:t> </a:t>
            </a:r>
            <a:r>
              <a:rPr lang="en-US" sz="2000" err="1"/>
              <a:t>nháy</a:t>
            </a:r>
            <a:r>
              <a:rPr lang="en-US" sz="2000"/>
              <a:t> </a:t>
            </a:r>
            <a:r>
              <a:rPr lang="en-US" sz="2000" b="1" u="sng" err="1"/>
              <a:t>hai</a:t>
            </a:r>
            <a:r>
              <a:rPr lang="en-US" sz="2000" b="1" u="sng"/>
              <a:t> </a:t>
            </a:r>
            <a:r>
              <a:rPr lang="en-US" sz="2000" b="1" u="sng" err="1"/>
              <a:t>lần</a:t>
            </a:r>
            <a:r>
              <a:rPr lang="en-US" sz="2000" b="1" u="sng"/>
              <a:t> </a:t>
            </a:r>
            <a:r>
              <a:rPr lang="en-US" sz="2000" b="1" u="sng" err="1"/>
              <a:t>liên</a:t>
            </a:r>
            <a:r>
              <a:rPr lang="en-US" sz="2000" b="1" u="sng"/>
              <a:t> </a:t>
            </a:r>
            <a:r>
              <a:rPr lang="en-US" sz="2000" b="1" u="sng" err="1"/>
              <a:t>tiếp</a:t>
            </a:r>
            <a:r>
              <a:rPr lang="en-US" sz="2000"/>
              <a:t> </a:t>
            </a:r>
            <a:r>
              <a:rPr lang="en-US" sz="2000" err="1"/>
              <a:t>vào</a:t>
            </a:r>
            <a:r>
              <a:rPr lang="en-US" sz="2000"/>
              <a:t> </a:t>
            </a:r>
            <a:r>
              <a:rPr lang="en-US" sz="2000" err="1"/>
              <a:t>nút</a:t>
            </a:r>
            <a:r>
              <a:rPr lang="en-US" sz="2000"/>
              <a:t> </a:t>
            </a:r>
            <a:r>
              <a:rPr lang="en-US" sz="2000" err="1"/>
              <a:t>trái</a:t>
            </a:r>
            <a:r>
              <a:rPr lang="en-US" sz="2000"/>
              <a:t> </a:t>
            </a:r>
            <a:r>
              <a:rPr lang="en-US" sz="2000" err="1"/>
              <a:t>chuột</a:t>
            </a:r>
            <a:r>
              <a:rPr lang="en-US" sz="2000"/>
              <a:t> </a:t>
            </a:r>
            <a:r>
              <a:rPr lang="en-US" sz="2000" err="1"/>
              <a:t>rồi</a:t>
            </a:r>
            <a:r>
              <a:rPr lang="en-US" sz="2000"/>
              <a:t> </a:t>
            </a:r>
            <a:r>
              <a:rPr lang="en-US" sz="2000" err="1"/>
              <a:t>thả</a:t>
            </a:r>
            <a:r>
              <a:rPr lang="en-US" sz="2000"/>
              <a:t> ra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06EE5A7-2BDD-40F4-B327-329F0E28F507}"/>
              </a:ext>
            </a:extLst>
          </p:cNvPr>
          <p:cNvSpPr/>
          <p:nvPr/>
        </p:nvSpPr>
        <p:spPr>
          <a:xfrm>
            <a:off x="6501100" y="2243328"/>
            <a:ext cx="570260" cy="4998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40"/>
          <p:cNvSpPr txBox="1">
            <a:spLocks noGrp="1"/>
          </p:cNvSpPr>
          <p:nvPr>
            <p:ph type="title"/>
          </p:nvPr>
        </p:nvSpPr>
        <p:spPr>
          <a:xfrm>
            <a:off x="1292757" y="1638131"/>
            <a:ext cx="6576415" cy="80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" sz="3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Thực hiện mở phần mềm G</a:t>
            </a:r>
            <a:r>
              <a:rPr lang="en-US" sz="3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" sz="3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ompris và tìm hiểu giao diện phần mềm </a:t>
            </a:r>
            <a:br>
              <a:rPr lang="en" sz="3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sz="3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66" name="Google Shape;666;p40"/>
          <p:cNvGrpSpPr/>
          <p:nvPr/>
        </p:nvGrpSpPr>
        <p:grpSpPr>
          <a:xfrm flipH="1">
            <a:off x="-140168" y="460506"/>
            <a:ext cx="1206195" cy="1177623"/>
            <a:chOff x="2180272" y="-464800"/>
            <a:chExt cx="1256977" cy="1227202"/>
          </a:xfrm>
        </p:grpSpPr>
        <p:sp>
          <p:nvSpPr>
            <p:cNvPr id="667" name="Google Shape;667;p4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9" name="Google Shape;669;p40"/>
          <p:cNvGrpSpPr/>
          <p:nvPr/>
        </p:nvGrpSpPr>
        <p:grpSpPr>
          <a:xfrm>
            <a:off x="120689" y="2903155"/>
            <a:ext cx="1475314" cy="1440367"/>
            <a:chOff x="2180272" y="-464800"/>
            <a:chExt cx="1256977" cy="1227202"/>
          </a:xfrm>
        </p:grpSpPr>
        <p:sp>
          <p:nvSpPr>
            <p:cNvPr id="670" name="Google Shape;670;p4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4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2" name="Google Shape;672;p40"/>
          <p:cNvGrpSpPr/>
          <p:nvPr/>
        </p:nvGrpSpPr>
        <p:grpSpPr>
          <a:xfrm>
            <a:off x="7827794" y="3295092"/>
            <a:ext cx="1206195" cy="1177623"/>
            <a:chOff x="2180272" y="-464800"/>
            <a:chExt cx="1256977" cy="1227202"/>
          </a:xfrm>
        </p:grpSpPr>
        <p:sp>
          <p:nvSpPr>
            <p:cNvPr id="673" name="Google Shape;673;p4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4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5" name="Google Shape;675;p40"/>
          <p:cNvGrpSpPr/>
          <p:nvPr/>
        </p:nvGrpSpPr>
        <p:grpSpPr>
          <a:xfrm>
            <a:off x="7684630" y="177005"/>
            <a:ext cx="784907" cy="155297"/>
            <a:chOff x="7189925" y="928775"/>
            <a:chExt cx="699000" cy="138300"/>
          </a:xfrm>
        </p:grpSpPr>
        <p:sp>
          <p:nvSpPr>
            <p:cNvPr id="676" name="Google Shape;676;p40"/>
            <p:cNvSpPr/>
            <p:nvPr/>
          </p:nvSpPr>
          <p:spPr>
            <a:xfrm>
              <a:off x="7189925" y="928775"/>
              <a:ext cx="138300" cy="13830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40"/>
            <p:cNvSpPr/>
            <p:nvPr/>
          </p:nvSpPr>
          <p:spPr>
            <a:xfrm>
              <a:off x="7470275" y="928775"/>
              <a:ext cx="138300" cy="138300"/>
            </a:xfrm>
            <a:prstGeom prst="ellipse">
              <a:avLst/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40"/>
            <p:cNvSpPr/>
            <p:nvPr/>
          </p:nvSpPr>
          <p:spPr>
            <a:xfrm>
              <a:off x="7750625" y="928775"/>
              <a:ext cx="138300" cy="138300"/>
            </a:xfrm>
            <a:prstGeom prst="ellipse">
              <a:avLst/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5" name="Picture 24" descr="A blue rectangle with yellow letters&#10;&#10;AI-generated content may be incorrect.">
            <a:extLst>
              <a:ext uri="{FF2B5EF4-FFF2-40B4-BE49-F238E27FC236}">
                <a16:creationId xmlns:a16="http://schemas.microsoft.com/office/drawing/2014/main" id="{8857F465-AD3E-4851-9C4B-E43283B9C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" y="-8424"/>
            <a:ext cx="2724895" cy="7910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4690AD-A8D4-44B4-9704-7493A457AC8A}"/>
              </a:ext>
            </a:extLst>
          </p:cNvPr>
          <p:cNvSpPr txBox="1"/>
          <p:nvPr/>
        </p:nvSpPr>
        <p:spPr>
          <a:xfrm>
            <a:off x="1861573" y="2534412"/>
            <a:ext cx="6007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err="1"/>
              <a:t>Nháy</a:t>
            </a:r>
            <a:r>
              <a:rPr lang="en-US" sz="2000"/>
              <a:t> </a:t>
            </a:r>
            <a:r>
              <a:rPr lang="en-US" sz="2000" err="1"/>
              <a:t>đúp</a:t>
            </a:r>
            <a:r>
              <a:rPr lang="en-US" sz="2000"/>
              <a:t> </a:t>
            </a:r>
            <a:r>
              <a:rPr lang="en-US" sz="2000" err="1"/>
              <a:t>và</a:t>
            </a:r>
            <a:r>
              <a:rPr lang="en-US" sz="2000"/>
              <a:t> </a:t>
            </a:r>
            <a:r>
              <a:rPr lang="en-US" sz="2000" err="1"/>
              <a:t>biểu</a:t>
            </a:r>
            <a:r>
              <a:rPr lang="en-US" sz="2000"/>
              <a:t> t</a:t>
            </a:r>
            <a:r>
              <a:rPr lang="vi-VN" sz="2000"/>
              <a:t>ư</a:t>
            </a:r>
            <a:r>
              <a:rPr lang="en-US" sz="2000" err="1"/>
              <a:t>ợng</a:t>
            </a:r>
            <a:r>
              <a:rPr lang="en-US" sz="2000"/>
              <a:t>                   </a:t>
            </a:r>
            <a:r>
              <a:rPr lang="en-US" sz="2000" err="1"/>
              <a:t>trên</a:t>
            </a:r>
            <a:r>
              <a:rPr lang="en-US" sz="2000"/>
              <a:t> </a:t>
            </a:r>
            <a:r>
              <a:rPr lang="en-US" sz="2000" err="1"/>
              <a:t>màn</a:t>
            </a:r>
            <a:r>
              <a:rPr lang="en-US" sz="2000"/>
              <a:t> </a:t>
            </a:r>
            <a:r>
              <a:rPr lang="en-US" sz="2000" err="1"/>
              <a:t>hình</a:t>
            </a:r>
            <a:endParaRPr lang="en-US" sz="20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C7A2DF-3518-4C37-AAC5-561E7B38D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7443" y="2028360"/>
            <a:ext cx="1024128" cy="99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710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40"/>
          <p:cNvSpPr txBox="1">
            <a:spLocks noGrp="1"/>
          </p:cNvSpPr>
          <p:nvPr>
            <p:ph type="title"/>
          </p:nvPr>
        </p:nvSpPr>
        <p:spPr>
          <a:xfrm>
            <a:off x="365958" y="891983"/>
            <a:ext cx="8093457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n" sz="3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Thực hiện mở phần mềm G</a:t>
            </a:r>
            <a:r>
              <a:rPr lang="en-US" sz="3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" sz="3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ompris </a:t>
            </a:r>
            <a:br>
              <a:rPr lang="en" sz="3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" sz="3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 tìm hiểu giao diện phần mềm</a:t>
            </a:r>
            <a:endParaRPr sz="3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66" name="Google Shape;666;p40"/>
          <p:cNvGrpSpPr/>
          <p:nvPr/>
        </p:nvGrpSpPr>
        <p:grpSpPr>
          <a:xfrm flipH="1">
            <a:off x="-140168" y="460506"/>
            <a:ext cx="1206195" cy="1177623"/>
            <a:chOff x="2180272" y="-464800"/>
            <a:chExt cx="1256977" cy="1227202"/>
          </a:xfrm>
        </p:grpSpPr>
        <p:sp>
          <p:nvSpPr>
            <p:cNvPr id="667" name="Google Shape;667;p4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9" name="Google Shape;669;p40"/>
          <p:cNvGrpSpPr/>
          <p:nvPr/>
        </p:nvGrpSpPr>
        <p:grpSpPr>
          <a:xfrm>
            <a:off x="120689" y="2903155"/>
            <a:ext cx="1475314" cy="1440367"/>
            <a:chOff x="2180272" y="-464800"/>
            <a:chExt cx="1256977" cy="1227202"/>
          </a:xfrm>
        </p:grpSpPr>
        <p:sp>
          <p:nvSpPr>
            <p:cNvPr id="670" name="Google Shape;670;p4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4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2" name="Google Shape;672;p40"/>
          <p:cNvGrpSpPr/>
          <p:nvPr/>
        </p:nvGrpSpPr>
        <p:grpSpPr>
          <a:xfrm>
            <a:off x="7827794" y="3295092"/>
            <a:ext cx="1206195" cy="1177623"/>
            <a:chOff x="2180272" y="-464800"/>
            <a:chExt cx="1256977" cy="1227202"/>
          </a:xfrm>
        </p:grpSpPr>
        <p:sp>
          <p:nvSpPr>
            <p:cNvPr id="673" name="Google Shape;673;p4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4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5" name="Google Shape;675;p40"/>
          <p:cNvGrpSpPr/>
          <p:nvPr/>
        </p:nvGrpSpPr>
        <p:grpSpPr>
          <a:xfrm>
            <a:off x="7684630" y="177005"/>
            <a:ext cx="784907" cy="155297"/>
            <a:chOff x="7189925" y="928775"/>
            <a:chExt cx="699000" cy="138300"/>
          </a:xfrm>
        </p:grpSpPr>
        <p:sp>
          <p:nvSpPr>
            <p:cNvPr id="676" name="Google Shape;676;p40"/>
            <p:cNvSpPr/>
            <p:nvPr/>
          </p:nvSpPr>
          <p:spPr>
            <a:xfrm>
              <a:off x="7189925" y="928775"/>
              <a:ext cx="138300" cy="13830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40"/>
            <p:cNvSpPr/>
            <p:nvPr/>
          </p:nvSpPr>
          <p:spPr>
            <a:xfrm>
              <a:off x="7470275" y="928775"/>
              <a:ext cx="138300" cy="138300"/>
            </a:xfrm>
            <a:prstGeom prst="ellipse">
              <a:avLst/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40"/>
            <p:cNvSpPr/>
            <p:nvPr/>
          </p:nvSpPr>
          <p:spPr>
            <a:xfrm>
              <a:off x="7750625" y="928775"/>
              <a:ext cx="138300" cy="138300"/>
            </a:xfrm>
            <a:prstGeom prst="ellipse">
              <a:avLst/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5" name="Picture 24" descr="A blue rectangle with yellow letters&#10;&#10;AI-generated content may be incorrect.">
            <a:extLst>
              <a:ext uri="{FF2B5EF4-FFF2-40B4-BE49-F238E27FC236}">
                <a16:creationId xmlns:a16="http://schemas.microsoft.com/office/drawing/2014/main" id="{8857F465-AD3E-4851-9C4B-E43283B9C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" y="-8424"/>
            <a:ext cx="2724895" cy="7910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8B6B9A-F548-41B3-8E09-2F5FBD5F2F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33510"/>
            <a:ext cx="5198310" cy="37272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D1CFA1-0DBD-4CED-834C-6AD86EBD73AC}"/>
              </a:ext>
            </a:extLst>
          </p:cNvPr>
          <p:cNvSpPr txBox="1"/>
          <p:nvPr/>
        </p:nvSpPr>
        <p:spPr>
          <a:xfrm>
            <a:off x="6214122" y="2689135"/>
            <a:ext cx="25829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diện chính của phần mềm</a:t>
            </a:r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CD9CD3C6-3E74-4F8B-A744-ADFDC0934A5B}"/>
              </a:ext>
            </a:extLst>
          </p:cNvPr>
          <p:cNvSpPr/>
          <p:nvPr/>
        </p:nvSpPr>
        <p:spPr>
          <a:xfrm>
            <a:off x="5221558" y="2839221"/>
            <a:ext cx="971978" cy="45587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98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40"/>
          <p:cNvSpPr txBox="1">
            <a:spLocks noGrp="1"/>
          </p:cNvSpPr>
          <p:nvPr>
            <p:ph type="title"/>
          </p:nvPr>
        </p:nvSpPr>
        <p:spPr>
          <a:xfrm>
            <a:off x="365958" y="891983"/>
            <a:ext cx="8093457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n" sz="3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Thực hiện mở phần mềm G</a:t>
            </a:r>
            <a:r>
              <a:rPr lang="en-US" sz="3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" sz="3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ompris </a:t>
            </a:r>
            <a:br>
              <a:rPr lang="en" sz="3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" sz="3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 tìm hiểu giao diện phần mềm</a:t>
            </a:r>
            <a:endParaRPr sz="3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66" name="Google Shape;666;p40"/>
          <p:cNvGrpSpPr/>
          <p:nvPr/>
        </p:nvGrpSpPr>
        <p:grpSpPr>
          <a:xfrm flipH="1">
            <a:off x="-140168" y="460506"/>
            <a:ext cx="1206195" cy="1177623"/>
            <a:chOff x="2180272" y="-464800"/>
            <a:chExt cx="1256977" cy="1227202"/>
          </a:xfrm>
        </p:grpSpPr>
        <p:sp>
          <p:nvSpPr>
            <p:cNvPr id="667" name="Google Shape;667;p4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9" name="Google Shape;669;p40"/>
          <p:cNvGrpSpPr/>
          <p:nvPr/>
        </p:nvGrpSpPr>
        <p:grpSpPr>
          <a:xfrm>
            <a:off x="120689" y="2903155"/>
            <a:ext cx="1475314" cy="1440367"/>
            <a:chOff x="2180272" y="-464800"/>
            <a:chExt cx="1256977" cy="1227202"/>
          </a:xfrm>
        </p:grpSpPr>
        <p:sp>
          <p:nvSpPr>
            <p:cNvPr id="670" name="Google Shape;670;p4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4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2" name="Google Shape;672;p40"/>
          <p:cNvGrpSpPr/>
          <p:nvPr/>
        </p:nvGrpSpPr>
        <p:grpSpPr>
          <a:xfrm>
            <a:off x="7827794" y="3295092"/>
            <a:ext cx="1206195" cy="1177623"/>
            <a:chOff x="2180272" y="-464800"/>
            <a:chExt cx="1256977" cy="1227202"/>
          </a:xfrm>
        </p:grpSpPr>
        <p:sp>
          <p:nvSpPr>
            <p:cNvPr id="673" name="Google Shape;673;p4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4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5" name="Google Shape;675;p40"/>
          <p:cNvGrpSpPr/>
          <p:nvPr/>
        </p:nvGrpSpPr>
        <p:grpSpPr>
          <a:xfrm>
            <a:off x="7684630" y="177005"/>
            <a:ext cx="784907" cy="155297"/>
            <a:chOff x="7189925" y="928775"/>
            <a:chExt cx="699000" cy="138300"/>
          </a:xfrm>
        </p:grpSpPr>
        <p:sp>
          <p:nvSpPr>
            <p:cNvPr id="676" name="Google Shape;676;p40"/>
            <p:cNvSpPr/>
            <p:nvPr/>
          </p:nvSpPr>
          <p:spPr>
            <a:xfrm>
              <a:off x="7189925" y="928775"/>
              <a:ext cx="138300" cy="13830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40"/>
            <p:cNvSpPr/>
            <p:nvPr/>
          </p:nvSpPr>
          <p:spPr>
            <a:xfrm>
              <a:off x="7470275" y="928775"/>
              <a:ext cx="138300" cy="138300"/>
            </a:xfrm>
            <a:prstGeom prst="ellipse">
              <a:avLst/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40"/>
            <p:cNvSpPr/>
            <p:nvPr/>
          </p:nvSpPr>
          <p:spPr>
            <a:xfrm>
              <a:off x="7750625" y="928775"/>
              <a:ext cx="138300" cy="138300"/>
            </a:xfrm>
            <a:prstGeom prst="ellipse">
              <a:avLst/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5" name="Picture 24" descr="A blue rectangle with yellow letters&#10;&#10;AI-generated content may be incorrect.">
            <a:extLst>
              <a:ext uri="{FF2B5EF4-FFF2-40B4-BE49-F238E27FC236}">
                <a16:creationId xmlns:a16="http://schemas.microsoft.com/office/drawing/2014/main" id="{8857F465-AD3E-4851-9C4B-E43283B9C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" y="-8424"/>
            <a:ext cx="2724895" cy="791050"/>
          </a:xfrm>
          <a:prstGeom prst="rect">
            <a:avLst/>
          </a:prstGeom>
        </p:spPr>
      </p:pic>
      <p:sp>
        <p:nvSpPr>
          <p:cNvPr id="6" name="Arrow: Left 5">
            <a:extLst>
              <a:ext uri="{FF2B5EF4-FFF2-40B4-BE49-F238E27FC236}">
                <a16:creationId xmlns:a16="http://schemas.microsoft.com/office/drawing/2014/main" id="{CD9CD3C6-3E74-4F8B-A744-ADFDC0934A5B}"/>
              </a:ext>
            </a:extLst>
          </p:cNvPr>
          <p:cNvSpPr/>
          <p:nvPr/>
        </p:nvSpPr>
        <p:spPr>
          <a:xfrm>
            <a:off x="5221558" y="2839221"/>
            <a:ext cx="971978" cy="45587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6896E62-B654-4A8C-985E-9EDD09D82A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9415" y="1436628"/>
            <a:ext cx="5992189" cy="326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207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40"/>
          <p:cNvSpPr txBox="1">
            <a:spLocks noGrp="1"/>
          </p:cNvSpPr>
          <p:nvPr>
            <p:ph type="title"/>
          </p:nvPr>
        </p:nvSpPr>
        <p:spPr>
          <a:xfrm>
            <a:off x="713250" y="981602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n" sz="3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lang="en-US" sz="3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Khám phá các trò ch</a:t>
            </a:r>
            <a:r>
              <a:rPr lang="vi-VN" sz="3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3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luyện tập </a:t>
            </a:r>
            <a:br>
              <a:rPr lang="en-US" sz="3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3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nháy đúp chuột trong phần mềm GCompris</a:t>
            </a:r>
            <a:endParaRPr sz="3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5" name="Picture 24" descr="A blue rectangle with yellow letters&#10;&#10;AI-generated content may be incorrect.">
            <a:extLst>
              <a:ext uri="{FF2B5EF4-FFF2-40B4-BE49-F238E27FC236}">
                <a16:creationId xmlns:a16="http://schemas.microsoft.com/office/drawing/2014/main" id="{8857F465-AD3E-4851-9C4B-E43283B9C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" y="-8424"/>
            <a:ext cx="2724895" cy="7910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FB86738-BEA2-4030-A754-83333921D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843" y="1912441"/>
            <a:ext cx="2353003" cy="676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FF48BC-7EFA-4B8B-874E-E5B42FDA77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1872" y="1554302"/>
            <a:ext cx="5262128" cy="35891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2674445-BC42-4C9E-8020-4B2729D1670F}"/>
              </a:ext>
            </a:extLst>
          </p:cNvPr>
          <p:cNvSpPr txBox="1"/>
          <p:nvPr/>
        </p:nvSpPr>
        <p:spPr>
          <a:xfrm>
            <a:off x="336973" y="3360486"/>
            <a:ext cx="2987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/>
              <a:t>Lần l</a:t>
            </a:r>
            <a:r>
              <a:rPr lang="vi-VN" sz="1800"/>
              <a:t>ư</a:t>
            </a:r>
            <a:r>
              <a:rPr lang="en-US" sz="1800"/>
              <a:t>ợt khám khá các cấp độ cao h</a:t>
            </a:r>
            <a:r>
              <a:rPr lang="vi-VN" sz="1800"/>
              <a:t>ơ</a:t>
            </a:r>
            <a:r>
              <a:rPr lang="en-US" sz="1800"/>
              <a:t>n của trò ch</a:t>
            </a:r>
            <a:r>
              <a:rPr lang="vi-VN" sz="1800"/>
              <a:t>ơ</a:t>
            </a:r>
            <a:r>
              <a:rPr lang="en-US" sz="1800"/>
              <a:t>i.</a:t>
            </a:r>
          </a:p>
        </p:txBody>
      </p:sp>
    </p:spTree>
    <p:extLst>
      <p:ext uri="{BB962C8B-B14F-4D97-AF65-F5344CB8AC3E}">
        <p14:creationId xmlns:p14="http://schemas.microsoft.com/office/powerpoint/2010/main" val="4036754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9" name="Google Shape;579;p37"/>
          <p:cNvGrpSpPr/>
          <p:nvPr/>
        </p:nvGrpSpPr>
        <p:grpSpPr>
          <a:xfrm>
            <a:off x="6799622" y="-270500"/>
            <a:ext cx="1256977" cy="1227202"/>
            <a:chOff x="2180272" y="-464800"/>
            <a:chExt cx="1256977" cy="1227202"/>
          </a:xfrm>
        </p:grpSpPr>
        <p:sp>
          <p:nvSpPr>
            <p:cNvPr id="580" name="Google Shape;580;p37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7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2" name="Google Shape;582;p37"/>
          <p:cNvGrpSpPr/>
          <p:nvPr/>
        </p:nvGrpSpPr>
        <p:grpSpPr>
          <a:xfrm flipH="1">
            <a:off x="7880039" y="398067"/>
            <a:ext cx="897481" cy="876222"/>
            <a:chOff x="2180272" y="-464800"/>
            <a:chExt cx="1256977" cy="1227202"/>
          </a:xfrm>
        </p:grpSpPr>
        <p:sp>
          <p:nvSpPr>
            <p:cNvPr id="583" name="Google Shape;583;p37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7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" name="Picture 20" descr="A blue rectangle with yellow text&#10;&#10;AI-generated content may be incorrect.">
            <a:extLst>
              <a:ext uri="{FF2B5EF4-FFF2-40B4-BE49-F238E27FC236}">
                <a16:creationId xmlns:a16="http://schemas.microsoft.com/office/drawing/2014/main" id="{D6C2FBE6-893E-973D-D783-5231FBB4C5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64" y="57824"/>
            <a:ext cx="2708076" cy="92511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4464" y="982934"/>
            <a:ext cx="85225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000"/>
              <a:t>Khoanh vào đáp án đúng:</a:t>
            </a:r>
          </a:p>
          <a:p>
            <a:r>
              <a:rPr lang="en-US" sz="2000"/>
              <a:t>Thao tác nháy đúp chuột là nhấn hai lần liên tiếp vào nút nào của chuột máy tính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2A87F7-446B-45C0-B84F-D7013766EB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7208" y="1701766"/>
            <a:ext cx="5100902" cy="2886276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83D48E4-7714-4E2A-9FBE-5EF4122C904B}"/>
              </a:ext>
            </a:extLst>
          </p:cNvPr>
          <p:cNvSpPr/>
          <p:nvPr/>
        </p:nvSpPr>
        <p:spPr>
          <a:xfrm>
            <a:off x="2560320" y="1998597"/>
            <a:ext cx="280416" cy="3056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Mouse &amp; Keyboard Efficient Use Workshop by Slidesgo">
  <a:themeElements>
    <a:clrScheme name="Simple Light">
      <a:dk1>
        <a:srgbClr val="415A75"/>
      </a:dk1>
      <a:lt1>
        <a:srgbClr val="7CACE1"/>
      </a:lt1>
      <a:dk2>
        <a:srgbClr val="BFE2EC"/>
      </a:dk2>
      <a:lt2>
        <a:srgbClr val="E7FFFF"/>
      </a:lt2>
      <a:accent1>
        <a:srgbClr val="FFFDD1"/>
      </a:accent1>
      <a:accent2>
        <a:srgbClr val="FEE4A7"/>
      </a:accent2>
      <a:accent3>
        <a:srgbClr val="FFE0E1"/>
      </a:accent3>
      <a:accent4>
        <a:srgbClr val="FFFFFF"/>
      </a:accent4>
      <a:accent5>
        <a:srgbClr val="FFFFFF"/>
      </a:accent5>
      <a:accent6>
        <a:srgbClr val="FCCBCD"/>
      </a:accent6>
      <a:hlink>
        <a:srgbClr val="415A7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264</Words>
  <Application>Microsoft Office PowerPoint</Application>
  <PresentationFormat>On-screen Show (16:9)</PresentationFormat>
  <Paragraphs>22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Mango AC</vt:lpstr>
      <vt:lpstr>Arial</vt:lpstr>
      <vt:lpstr>Tahoma</vt:lpstr>
      <vt:lpstr>Roboto Condensed Light</vt:lpstr>
      <vt:lpstr>Karla Medium</vt:lpstr>
      <vt:lpstr>Fredoka One</vt:lpstr>
      <vt:lpstr>Times New Roman</vt:lpstr>
      <vt:lpstr>Cambria</vt:lpstr>
      <vt:lpstr>Mouse &amp; Keyboard Efficient Use Workshop by Slidesgo</vt:lpstr>
      <vt:lpstr>BÀI 8: THAO TÁC NHÁY ĐÚP CHUỘT</vt:lpstr>
      <vt:lpstr>-  Biết được thao tác nháy đúp chuột -  Biết vận dụng thao tác nháy đúp chuột để làm việc với máy tính  </vt:lpstr>
      <vt:lpstr>Khởi động</vt:lpstr>
      <vt:lpstr>1. Thao tác nháy đúp chuột</vt:lpstr>
      <vt:lpstr>2. Thực hiện mở phần mềm Gcompris và tìm hiểu giao diện phần mềm  </vt:lpstr>
      <vt:lpstr>2. Thực hiện mở phần mềm Gcompris  và tìm hiểu giao diện phần mềm</vt:lpstr>
      <vt:lpstr>2. Thực hiện mở phần mềm Gcompris  và tìm hiểu giao diện phần mềm</vt:lpstr>
      <vt:lpstr>3. Khám phá các trò chơi luyện tập  nháy đúp chuột trong phần mềm GCompris</vt:lpstr>
      <vt:lpstr>PowerPoint Presentation</vt:lpstr>
      <vt:lpstr>PowerPoint Presentation</vt:lpstr>
      <vt:lpstr>1. Nháp đúp chuột vào biểu tượng.  2. Nháy đúp chuột vào nút       ở góc trên, bên phải cửa sổ đang mở </vt:lpstr>
      <vt:lpstr>Bài 8: Thao tác nháy đúp chuột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7: THAO TÁC NHÁY CHUỘT, CUỘN CHUỘT</dc:title>
  <cp:lastModifiedBy>Đỗ Thị Ngọc Quỳnh</cp:lastModifiedBy>
  <cp:revision>16</cp:revision>
  <dcterms:modified xsi:type="dcterms:W3CDTF">2025-03-19T03:23:58Z</dcterms:modified>
</cp:coreProperties>
</file>