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6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  <p:sldMasterId id="2147483761" r:id="rId2"/>
    <p:sldMasterId id="2147483827" r:id="rId3"/>
    <p:sldMasterId id="2147483913" r:id="rId4"/>
    <p:sldMasterId id="2147483918" r:id="rId5"/>
    <p:sldMasterId id="2147483959" r:id="rId6"/>
    <p:sldMasterId id="2147483971" r:id="rId7"/>
  </p:sldMasterIdLst>
  <p:notesMasterIdLst>
    <p:notesMasterId r:id="rId29"/>
  </p:notesMasterIdLst>
  <p:handoutMasterIdLst>
    <p:handoutMasterId r:id="rId30"/>
  </p:handoutMasterIdLst>
  <p:sldIdLst>
    <p:sldId id="702" r:id="rId8"/>
    <p:sldId id="2007577125" r:id="rId9"/>
    <p:sldId id="11696" r:id="rId10"/>
    <p:sldId id="11697" r:id="rId11"/>
    <p:sldId id="11698" r:id="rId12"/>
    <p:sldId id="11699" r:id="rId13"/>
    <p:sldId id="11700" r:id="rId14"/>
    <p:sldId id="261" r:id="rId15"/>
    <p:sldId id="2007577119" r:id="rId16"/>
    <p:sldId id="2007577128" r:id="rId17"/>
    <p:sldId id="2007577116" r:id="rId18"/>
    <p:sldId id="2007577120" r:id="rId19"/>
    <p:sldId id="2007577117" r:id="rId20"/>
    <p:sldId id="2007577126" r:id="rId21"/>
    <p:sldId id="2007577121" r:id="rId22"/>
    <p:sldId id="2007577124" r:id="rId23"/>
    <p:sldId id="2007577122" r:id="rId24"/>
    <p:sldId id="2007577127" r:id="rId25"/>
    <p:sldId id="2007577123" r:id="rId26"/>
    <p:sldId id="2007577129" r:id="rId27"/>
    <p:sldId id="280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7" autoAdjust="0"/>
    <p:restoredTop sz="94660"/>
  </p:normalViewPr>
  <p:slideViewPr>
    <p:cSldViewPr snapToGrid="0">
      <p:cViewPr varScale="1">
        <p:scale>
          <a:sx n="71" d="100"/>
          <a:sy n="71" d="100"/>
        </p:scale>
        <p:origin x="-58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9F5196C1-816D-47B1-859E-C8712879C6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85A24C9-F880-44DB-93DF-3C10846848B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749661-32F4-4377-8DC1-1C2A3B8D3340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4689E75-46A9-4C99-A819-CEDCAF8058A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5965695-8CCC-410D-85D7-ED3C375525A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713E5B-0720-4BB1-8161-0BDF37C985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223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26-03-29T07:11:37.14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31800 4514</inkml:trace>
  <inkml:trace contextRef="#ctx0" brushRef="#br0" timeOffset="55493.1213">30758 6871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26-03-30T08:40:09.68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30733 4762,'25'0,"0"0</inkml:trace>
  <inkml:trace contextRef="#ctx0" brushRef="#br0" timeOffset="64734.9987">28724 10145</inkml:trace>
  <inkml:trace contextRef="#ctx0" brushRef="#br0" timeOffset="66375.1851">28873 9153</inkml:trace>
  <inkml:trace contextRef="#ctx0" brushRef="#br0" timeOffset="237142.9682">9327 7689</inkml:trace>
  <inkml:trace contextRef="#ctx0" brushRef="#br0" timeOffset="239047.0212">9327 7665</inkml:trace>
  <inkml:trace contextRef="#ctx0" brushRef="#br0" timeOffset="239887.8106">9327 7169</inkml:trace>
  <inkml:trace contextRef="#ctx0" brushRef="#br0" timeOffset="390511.8669">31179 6896,'0'0,"0"25,0-1</inkml:trace>
  <inkml:trace contextRef="#ctx0" brushRef="#br0" timeOffset="584624.0646">9798 12650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311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341C6C-ED77-4877-927B-0AE0C3885B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6394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341C6C-ED77-4877-927B-0AE0C3885B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4094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54891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EC5B1B-5542-44F1-9EC5-FEF3A0AEF3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2603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1.png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/>
          <a:lstStyle/>
          <a:p>
            <a:fld id="{32BF82D2-7A68-459D-A996-9BDDA2518FA4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7565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/>
          <a:lstStyle/>
          <a:p>
            <a:fld id="{32BF82D2-7A68-459D-A996-9BDDA2518FA4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5846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2026/5/30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0069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F288E0-7875-42C4-84C8-98DBBD3BF4D2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405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F288E0-7875-42C4-84C8-98DBBD3BF4D2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592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F288E0-7875-42C4-84C8-98DBBD3BF4D2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5291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F288E0-7875-42C4-84C8-98DBBD3BF4D2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661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F288E0-7875-42C4-84C8-98DBBD3BF4D2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008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F288E0-7875-42C4-84C8-98DBBD3BF4D2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0895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F288E0-7875-42C4-84C8-98DBBD3BF4D2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5497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F288E0-7875-42C4-84C8-98DBBD3BF4D2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4363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F288E0-7875-42C4-84C8-98DBBD3BF4D2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3596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F288E0-7875-42C4-84C8-98DBBD3BF4D2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771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D4D6DC-1257-44D0-A975-65C98FCE03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2A5EC2-5A3C-4D2E-9217-B54D66F4D3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494D42C-5551-44E9-A87B-BFD1847A44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345A2D-909E-478B-AB05-3818BFBE808A}" type="datetimeFigureOut">
              <a:rPr lang="vi-VN" smtClean="0"/>
              <a:t>30/05/2026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9F3A208-A864-4785-ABC4-0AD98FD1E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29FE55F-F958-4753-A946-7063B62B4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CD098A-F05B-4A7A-9087-6E69585AD04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26382184"/>
      </p:ext>
    </p:extLst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ED2C51-089F-4ACF-B101-2B5FCF0BD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D4A1403-AB26-41F3-A5BB-7775CA5E2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36DC00A-00AC-4E90-ACEF-C7AC9A9F79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345A2D-909E-478B-AB05-3818BFBE808A}" type="datetimeFigureOut">
              <a:rPr lang="vi-VN" smtClean="0"/>
              <a:t>30/05/2026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6B736BD-59DA-4411-91EF-623793F63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DED7111-9017-488D-BDED-299DB2F32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CD098A-F05B-4A7A-9087-6E69585AD04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67167942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370405-41FA-4016-8D43-A38BE634A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3CEC1B7-63B4-49F7-A53B-11A252AE5A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A65DFA3-A8A1-4AE6-9DAC-A73FA4E5D6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345A2D-909E-478B-AB05-3818BFBE808A}" type="datetimeFigureOut">
              <a:rPr lang="vi-VN" smtClean="0"/>
              <a:t>30/05/2026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E63F25F-E89B-4384-8358-AFD9EA168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427FFB0-1E4A-437F-8214-A2E9097EE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CD098A-F05B-4A7A-9087-6E69585AD04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96112351"/>
      </p:ext>
    </p:extLst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033856-E9F9-461B-905B-779BB6298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F15B4C0-4E83-4F86-B15C-8436C96FF7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C6ECF18-BBF7-4C99-898D-3ABE9BFB56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1B41844-6484-423A-AA9E-FCC534AA15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345A2D-909E-478B-AB05-3818BFBE808A}" type="datetimeFigureOut">
              <a:rPr lang="vi-VN" smtClean="0"/>
              <a:t>30/05/2026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B3904AA-E484-4978-9846-3039B6764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2F41D47-56C0-459C-BABB-1F2E245C7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CD098A-F05B-4A7A-9087-6E69585AD04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8095595"/>
      </p:ext>
    </p:extLst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E035CE-2978-467D-B36B-AA37B2C68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613A619-6C97-484A-9773-1C2459DE16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FD6B6CD-2C29-4DC3-AA9E-61D72E6341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7F12F25-3983-45CA-87A2-C0FB20DE35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1E783C8-969C-471E-B7C7-79DB1F0512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A645427-7575-422F-8CF2-C28B80F7C1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345A2D-909E-478B-AB05-3818BFBE808A}" type="datetimeFigureOut">
              <a:rPr lang="vi-VN" smtClean="0"/>
              <a:t>30/05/2026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FFED16B-FA3C-4D7D-B6F4-92F5127D5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A02483B-576D-4E09-920C-D7F1C53BC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CD098A-F05B-4A7A-9087-6E69585AD04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94811567"/>
      </p:ext>
    </p:extLst>
  </p:cSld>
  <p:clrMapOvr>
    <a:masterClrMapping/>
  </p:clrMapOvr>
  <p:transition spd="slow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FAB659-C681-479C-B09C-ABCC78D61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1D96085-DB8C-4A83-86FD-D759A61DFD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345A2D-909E-478B-AB05-3818BFBE808A}" type="datetimeFigureOut">
              <a:rPr lang="vi-VN" smtClean="0"/>
              <a:t>30/05/2026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02C382C-FCA4-41DD-8FE8-51E6DD1F0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6D61119-3294-43C1-B530-DDAF1A364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CD098A-F05B-4A7A-9087-6E69585AD04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08101374"/>
      </p:ext>
    </p:extLst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DA08AB2-E1BB-A19F-4108-D57737E2E4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827" t="21298" r="8917" b="21298"/>
          <a:stretch/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487045"/>
      </p:ext>
    </p:extLst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93053C-0970-42C3-9979-D1B29D43F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57C6B97-DE5C-47D7-AD82-1A8181B5D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22E43F8-BA90-4D7F-81BB-BBB04E814C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1934DD1-0F94-41CA-B910-8A71F181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345A2D-909E-478B-AB05-3818BFBE808A}" type="datetimeFigureOut">
              <a:rPr lang="vi-VN" smtClean="0"/>
              <a:t>30/05/2026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85AFB09-D212-49CE-AA31-5B13D4FF6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54CC868-D165-4FBE-95E2-A638C5E4F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CD098A-F05B-4A7A-9087-6E69585AD04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36772367"/>
      </p:ext>
    </p:extLst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A8B45A-B46D-4CBE-98AA-48CE02D50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8312B50-C8A3-47A1-9895-37FF9F5D37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14BF27D-B48B-4425-853D-30C81A8D75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75DCF27-A5E7-4427-BDF5-63BF1FC82E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345A2D-909E-478B-AB05-3818BFBE808A}" type="datetimeFigureOut">
              <a:rPr lang="vi-VN" smtClean="0"/>
              <a:t>30/05/2026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C5493F2-51B9-4DFD-8F65-3AC7D25A5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5ADE6BD-F9AC-420A-BAC5-6A347C2FB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CD098A-F05B-4A7A-9087-6E69585AD04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99605595"/>
      </p:ext>
    </p:extLst>
  </p:cSld>
  <p:clrMapOvr>
    <a:masterClrMapping/>
  </p:clrMapOvr>
  <p:transition spd="slow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58BF602-6B01-491B-969D-5A26AC97B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EA81497-51BF-46BC-87CF-9D29F38449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CACBD77-87EF-4CF8-BDA3-4B7FC4223D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345A2D-909E-478B-AB05-3818BFBE808A}" type="datetimeFigureOut">
              <a:rPr lang="vi-VN" smtClean="0"/>
              <a:t>30/05/2026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D403C6E-3D53-4FBC-90B7-6B0D0E234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6532DD4-4ADB-4484-8F85-D1C78CBCB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CD098A-F05B-4A7A-9087-6E69585AD04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35242696"/>
      </p:ext>
    </p:extLst>
  </p:cSld>
  <p:clrMapOvr>
    <a:masterClrMapping/>
  </p:clrMapOvr>
  <p:transition spd="slow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1528C13-2CA3-4613-8AC3-F20F2AB283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8DFC875-6F82-4FFC-83A4-9197E1130A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CB94BE7-D9D2-4FDF-84D4-B3B21119F7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345A2D-909E-478B-AB05-3818BFBE808A}" type="datetimeFigureOut">
              <a:rPr lang="vi-VN" smtClean="0"/>
              <a:t>30/05/2026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4E66495-E6FB-46BA-96B0-77D7403F8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ECFED28-9B80-4F8A-BDD2-0DB93378A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CD098A-F05B-4A7A-9087-6E69585AD04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77943202"/>
      </p:ext>
    </p:extLst>
  </p:cSld>
  <p:clrMapOvr>
    <a:masterClrMapping/>
  </p:clrMapOvr>
  <p:transition spd="slow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7532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988485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76681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744"/>
            <a:ext cx="12192000" cy="249875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" y="4059978"/>
            <a:ext cx="12192000" cy="108134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5339"/>
            <a:ext cx="12192000" cy="200266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007" y="-95495"/>
            <a:ext cx="3813993" cy="175995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480917" y="359539"/>
            <a:ext cx="2513561" cy="762799"/>
          </a:xfrm>
          <a:prstGeom prst="rect">
            <a:avLst/>
          </a:prstGeom>
        </p:spPr>
      </p:pic>
      <p:sp>
        <p:nvSpPr>
          <p:cNvPr id="18" name="任意多边形: 形状 40"/>
          <p:cNvSpPr/>
          <p:nvPr userDrawn="1"/>
        </p:nvSpPr>
        <p:spPr>
          <a:xfrm>
            <a:off x="-762" y="505872"/>
            <a:ext cx="12192000" cy="6097801"/>
          </a:xfrm>
          <a:custGeom>
            <a:avLst/>
            <a:gdLst>
              <a:gd name="connsiteX0" fmla="*/ 430798 w 5817995"/>
              <a:gd name="connsiteY0" fmla="*/ 0 h 2153651"/>
              <a:gd name="connsiteX1" fmla="*/ 735418 w 5817995"/>
              <a:gd name="connsiteY1" fmla="*/ 126178 h 2153651"/>
              <a:gd name="connsiteX2" fmla="*/ 740573 w 5817995"/>
              <a:gd name="connsiteY2" fmla="*/ 132426 h 2153651"/>
              <a:gd name="connsiteX3" fmla="*/ 745728 w 5817995"/>
              <a:gd name="connsiteY3" fmla="*/ 126178 h 2153651"/>
              <a:gd name="connsiteX4" fmla="*/ 1050349 w 5817995"/>
              <a:gd name="connsiteY4" fmla="*/ 0 h 2153651"/>
              <a:gd name="connsiteX5" fmla="*/ 1354967 w 5817995"/>
              <a:gd name="connsiteY5" fmla="*/ 126178 h 2153651"/>
              <a:gd name="connsiteX6" fmla="*/ 1360123 w 5817995"/>
              <a:gd name="connsiteY6" fmla="*/ 132426 h 2153651"/>
              <a:gd name="connsiteX7" fmla="*/ 1365278 w 5817995"/>
              <a:gd name="connsiteY7" fmla="*/ 126178 h 2153651"/>
              <a:gd name="connsiteX8" fmla="*/ 1669898 w 5817995"/>
              <a:gd name="connsiteY8" fmla="*/ 0 h 2153651"/>
              <a:gd name="connsiteX9" fmla="*/ 1974518 w 5817995"/>
              <a:gd name="connsiteY9" fmla="*/ 126178 h 2153651"/>
              <a:gd name="connsiteX10" fmla="*/ 1979674 w 5817995"/>
              <a:gd name="connsiteY10" fmla="*/ 132426 h 2153651"/>
              <a:gd name="connsiteX11" fmla="*/ 1984828 w 5817995"/>
              <a:gd name="connsiteY11" fmla="*/ 126178 h 2153651"/>
              <a:gd name="connsiteX12" fmla="*/ 2289448 w 5817995"/>
              <a:gd name="connsiteY12" fmla="*/ 0 h 2153651"/>
              <a:gd name="connsiteX13" fmla="*/ 2594069 w 5817995"/>
              <a:gd name="connsiteY13" fmla="*/ 126178 h 2153651"/>
              <a:gd name="connsiteX14" fmla="*/ 2599224 w 5817995"/>
              <a:gd name="connsiteY14" fmla="*/ 132426 h 2153651"/>
              <a:gd name="connsiteX15" fmla="*/ 2604379 w 5817995"/>
              <a:gd name="connsiteY15" fmla="*/ 126178 h 2153651"/>
              <a:gd name="connsiteX16" fmla="*/ 2908999 w 5817995"/>
              <a:gd name="connsiteY16" fmla="*/ 0 h 2153651"/>
              <a:gd name="connsiteX17" fmla="*/ 3213619 w 5817995"/>
              <a:gd name="connsiteY17" fmla="*/ 126178 h 2153651"/>
              <a:gd name="connsiteX18" fmla="*/ 3218774 w 5817995"/>
              <a:gd name="connsiteY18" fmla="*/ 132426 h 2153651"/>
              <a:gd name="connsiteX19" fmla="*/ 3223929 w 5817995"/>
              <a:gd name="connsiteY19" fmla="*/ 126178 h 2153651"/>
              <a:gd name="connsiteX20" fmla="*/ 3528549 w 5817995"/>
              <a:gd name="connsiteY20" fmla="*/ 0 h 2153651"/>
              <a:gd name="connsiteX21" fmla="*/ 3833169 w 5817995"/>
              <a:gd name="connsiteY21" fmla="*/ 126178 h 2153651"/>
              <a:gd name="connsiteX22" fmla="*/ 3838324 w 5817995"/>
              <a:gd name="connsiteY22" fmla="*/ 132426 h 2153651"/>
              <a:gd name="connsiteX23" fmla="*/ 3843479 w 5817995"/>
              <a:gd name="connsiteY23" fmla="*/ 126178 h 2153651"/>
              <a:gd name="connsiteX24" fmla="*/ 4148099 w 5817995"/>
              <a:gd name="connsiteY24" fmla="*/ 0 h 2153651"/>
              <a:gd name="connsiteX25" fmla="*/ 4452719 w 5817995"/>
              <a:gd name="connsiteY25" fmla="*/ 126178 h 2153651"/>
              <a:gd name="connsiteX26" fmla="*/ 4457874 w 5817995"/>
              <a:gd name="connsiteY26" fmla="*/ 132425 h 2153651"/>
              <a:gd name="connsiteX27" fmla="*/ 4463028 w 5817995"/>
              <a:gd name="connsiteY27" fmla="*/ 126178 h 2153651"/>
              <a:gd name="connsiteX28" fmla="*/ 4767648 w 5817995"/>
              <a:gd name="connsiteY28" fmla="*/ 0 h 2153651"/>
              <a:gd name="connsiteX29" fmla="*/ 5041676 w 5817995"/>
              <a:gd name="connsiteY29" fmla="*/ 98374 h 2153651"/>
              <a:gd name="connsiteX30" fmla="*/ 5077033 w 5817995"/>
              <a:gd name="connsiteY30" fmla="*/ 132897 h 2153651"/>
              <a:gd name="connsiteX31" fmla="*/ 5082577 w 5817995"/>
              <a:gd name="connsiteY31" fmla="*/ 126178 h 2153651"/>
              <a:gd name="connsiteX32" fmla="*/ 5387197 w 5817995"/>
              <a:gd name="connsiteY32" fmla="*/ 0 h 2153651"/>
              <a:gd name="connsiteX33" fmla="*/ 5817995 w 5817995"/>
              <a:gd name="connsiteY33" fmla="*/ 430799 h 2153651"/>
              <a:gd name="connsiteX34" fmla="*/ 5691817 w 5817995"/>
              <a:gd name="connsiteY34" fmla="*/ 735420 h 2153651"/>
              <a:gd name="connsiteX35" fmla="*/ 5669526 w 5817995"/>
              <a:gd name="connsiteY35" fmla="*/ 753812 h 2153651"/>
              <a:gd name="connsiteX36" fmla="*/ 5691817 w 5817995"/>
              <a:gd name="connsiteY36" fmla="*/ 772204 h 2153651"/>
              <a:gd name="connsiteX37" fmla="*/ 5817995 w 5817995"/>
              <a:gd name="connsiteY37" fmla="*/ 1076825 h 2153651"/>
              <a:gd name="connsiteX38" fmla="*/ 5691817 w 5817995"/>
              <a:gd name="connsiteY38" fmla="*/ 1381446 h 2153651"/>
              <a:gd name="connsiteX39" fmla="*/ 5669526 w 5817995"/>
              <a:gd name="connsiteY39" fmla="*/ 1399839 h 2153651"/>
              <a:gd name="connsiteX40" fmla="*/ 5691817 w 5817995"/>
              <a:gd name="connsiteY40" fmla="*/ 1418231 h 2153651"/>
              <a:gd name="connsiteX41" fmla="*/ 5817995 w 5817995"/>
              <a:gd name="connsiteY41" fmla="*/ 1722852 h 2153651"/>
              <a:gd name="connsiteX42" fmla="*/ 5387197 w 5817995"/>
              <a:gd name="connsiteY42" fmla="*/ 2153651 h 2153651"/>
              <a:gd name="connsiteX43" fmla="*/ 5082577 w 5817995"/>
              <a:gd name="connsiteY43" fmla="*/ 2027473 h 2153651"/>
              <a:gd name="connsiteX44" fmla="*/ 5077420 w 5817995"/>
              <a:gd name="connsiteY44" fmla="*/ 2021223 h 2153651"/>
              <a:gd name="connsiteX45" fmla="*/ 5072263 w 5817995"/>
              <a:gd name="connsiteY45" fmla="*/ 2027473 h 2153651"/>
              <a:gd name="connsiteX46" fmla="*/ 4767643 w 5817995"/>
              <a:gd name="connsiteY46" fmla="*/ 2153651 h 2153651"/>
              <a:gd name="connsiteX47" fmla="*/ 4463023 w 5817995"/>
              <a:gd name="connsiteY47" fmla="*/ 2027473 h 2153651"/>
              <a:gd name="connsiteX48" fmla="*/ 4457869 w 5817995"/>
              <a:gd name="connsiteY48" fmla="*/ 2021226 h 2153651"/>
              <a:gd name="connsiteX49" fmla="*/ 4452714 w 5817995"/>
              <a:gd name="connsiteY49" fmla="*/ 2027473 h 2153651"/>
              <a:gd name="connsiteX50" fmla="*/ 4148094 w 5817995"/>
              <a:gd name="connsiteY50" fmla="*/ 2153651 h 2153651"/>
              <a:gd name="connsiteX51" fmla="*/ 3843474 w 5817995"/>
              <a:gd name="connsiteY51" fmla="*/ 2027473 h 2153651"/>
              <a:gd name="connsiteX52" fmla="*/ 3838319 w 5817995"/>
              <a:gd name="connsiteY52" fmla="*/ 2021225 h 2153651"/>
              <a:gd name="connsiteX53" fmla="*/ 3833164 w 5817995"/>
              <a:gd name="connsiteY53" fmla="*/ 2027473 h 2153651"/>
              <a:gd name="connsiteX54" fmla="*/ 3528544 w 5817995"/>
              <a:gd name="connsiteY54" fmla="*/ 2153651 h 2153651"/>
              <a:gd name="connsiteX55" fmla="*/ 3223924 w 5817995"/>
              <a:gd name="connsiteY55" fmla="*/ 2027473 h 2153651"/>
              <a:gd name="connsiteX56" fmla="*/ 3218770 w 5817995"/>
              <a:gd name="connsiteY56" fmla="*/ 2021226 h 2153651"/>
              <a:gd name="connsiteX57" fmla="*/ 3213615 w 5817995"/>
              <a:gd name="connsiteY57" fmla="*/ 2027473 h 2153651"/>
              <a:gd name="connsiteX58" fmla="*/ 2908995 w 5817995"/>
              <a:gd name="connsiteY58" fmla="*/ 2153651 h 2153651"/>
              <a:gd name="connsiteX59" fmla="*/ 2604375 w 5817995"/>
              <a:gd name="connsiteY59" fmla="*/ 2027473 h 2153651"/>
              <a:gd name="connsiteX60" fmla="*/ 2599221 w 5817995"/>
              <a:gd name="connsiteY60" fmla="*/ 2021225 h 2153651"/>
              <a:gd name="connsiteX61" fmla="*/ 2594065 w 5817995"/>
              <a:gd name="connsiteY61" fmla="*/ 2027473 h 2153651"/>
              <a:gd name="connsiteX62" fmla="*/ 2289445 w 5817995"/>
              <a:gd name="connsiteY62" fmla="*/ 2153651 h 2153651"/>
              <a:gd name="connsiteX63" fmla="*/ 1984825 w 5817995"/>
              <a:gd name="connsiteY63" fmla="*/ 2027473 h 2153651"/>
              <a:gd name="connsiteX64" fmla="*/ 1979671 w 5817995"/>
              <a:gd name="connsiteY64" fmla="*/ 2021226 h 2153651"/>
              <a:gd name="connsiteX65" fmla="*/ 1974516 w 5817995"/>
              <a:gd name="connsiteY65" fmla="*/ 2027473 h 2153651"/>
              <a:gd name="connsiteX66" fmla="*/ 1669896 w 5817995"/>
              <a:gd name="connsiteY66" fmla="*/ 2153651 h 2153651"/>
              <a:gd name="connsiteX67" fmla="*/ 1365276 w 5817995"/>
              <a:gd name="connsiteY67" fmla="*/ 2027473 h 2153651"/>
              <a:gd name="connsiteX68" fmla="*/ 1360121 w 5817995"/>
              <a:gd name="connsiteY68" fmla="*/ 2021225 h 2153651"/>
              <a:gd name="connsiteX69" fmla="*/ 1354966 w 5817995"/>
              <a:gd name="connsiteY69" fmla="*/ 2027473 h 2153651"/>
              <a:gd name="connsiteX70" fmla="*/ 1050347 w 5817995"/>
              <a:gd name="connsiteY70" fmla="*/ 2153651 h 2153651"/>
              <a:gd name="connsiteX71" fmla="*/ 745727 w 5817995"/>
              <a:gd name="connsiteY71" fmla="*/ 2027473 h 2153651"/>
              <a:gd name="connsiteX72" fmla="*/ 740573 w 5817995"/>
              <a:gd name="connsiteY72" fmla="*/ 2021226 h 2153651"/>
              <a:gd name="connsiteX73" fmla="*/ 735419 w 5817995"/>
              <a:gd name="connsiteY73" fmla="*/ 2027473 h 2153651"/>
              <a:gd name="connsiteX74" fmla="*/ 430798 w 5817995"/>
              <a:gd name="connsiteY74" fmla="*/ 2153651 h 2153651"/>
              <a:gd name="connsiteX75" fmla="*/ 0 w 5817995"/>
              <a:gd name="connsiteY75" fmla="*/ 1722852 h 2153651"/>
              <a:gd name="connsiteX76" fmla="*/ 126178 w 5817995"/>
              <a:gd name="connsiteY76" fmla="*/ 1418231 h 2153651"/>
              <a:gd name="connsiteX77" fmla="*/ 148470 w 5817995"/>
              <a:gd name="connsiteY77" fmla="*/ 1399839 h 2153651"/>
              <a:gd name="connsiteX78" fmla="*/ 126178 w 5817995"/>
              <a:gd name="connsiteY78" fmla="*/ 1381446 h 2153651"/>
              <a:gd name="connsiteX79" fmla="*/ 0 w 5817995"/>
              <a:gd name="connsiteY79" fmla="*/ 1076825 h 2153651"/>
              <a:gd name="connsiteX80" fmla="*/ 126178 w 5817995"/>
              <a:gd name="connsiteY80" fmla="*/ 772204 h 2153651"/>
              <a:gd name="connsiteX81" fmla="*/ 148470 w 5817995"/>
              <a:gd name="connsiteY81" fmla="*/ 753812 h 2153651"/>
              <a:gd name="connsiteX82" fmla="*/ 126178 w 5817995"/>
              <a:gd name="connsiteY82" fmla="*/ 735420 h 2153651"/>
              <a:gd name="connsiteX83" fmla="*/ 0 w 5817995"/>
              <a:gd name="connsiteY83" fmla="*/ 430799 h 2153651"/>
              <a:gd name="connsiteX84" fmla="*/ 430798 w 5817995"/>
              <a:gd name="connsiteY84" fmla="*/ 0 h 2153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7995" h="2153651">
                <a:moveTo>
                  <a:pt x="430798" y="0"/>
                </a:moveTo>
                <a:cubicBezTo>
                  <a:pt x="549760" y="0"/>
                  <a:pt x="657459" y="48219"/>
                  <a:pt x="735418" y="126178"/>
                </a:cubicBezTo>
                <a:lnTo>
                  <a:pt x="740573" y="132426"/>
                </a:lnTo>
                <a:lnTo>
                  <a:pt x="745728" y="126178"/>
                </a:lnTo>
                <a:cubicBezTo>
                  <a:pt x="823687" y="48219"/>
                  <a:pt x="931387" y="0"/>
                  <a:pt x="1050349" y="0"/>
                </a:cubicBezTo>
                <a:cubicBezTo>
                  <a:pt x="1169309" y="0"/>
                  <a:pt x="1277008" y="48219"/>
                  <a:pt x="1354967" y="126178"/>
                </a:cubicBezTo>
                <a:lnTo>
                  <a:pt x="1360123" y="132426"/>
                </a:lnTo>
                <a:lnTo>
                  <a:pt x="1365278" y="126178"/>
                </a:lnTo>
                <a:cubicBezTo>
                  <a:pt x="1443237" y="48219"/>
                  <a:pt x="1550937" y="0"/>
                  <a:pt x="1669898" y="0"/>
                </a:cubicBezTo>
                <a:cubicBezTo>
                  <a:pt x="1788860" y="0"/>
                  <a:pt x="1896559" y="48219"/>
                  <a:pt x="1974518" y="126178"/>
                </a:cubicBezTo>
                <a:lnTo>
                  <a:pt x="1979674" y="132426"/>
                </a:lnTo>
                <a:lnTo>
                  <a:pt x="1984828" y="126178"/>
                </a:lnTo>
                <a:cubicBezTo>
                  <a:pt x="2062787" y="48219"/>
                  <a:pt x="2170487" y="0"/>
                  <a:pt x="2289448" y="0"/>
                </a:cubicBezTo>
                <a:cubicBezTo>
                  <a:pt x="2408410" y="0"/>
                  <a:pt x="2516109" y="48219"/>
                  <a:pt x="2594069" y="126178"/>
                </a:cubicBezTo>
                <a:lnTo>
                  <a:pt x="2599224" y="132426"/>
                </a:lnTo>
                <a:lnTo>
                  <a:pt x="2604379" y="126178"/>
                </a:lnTo>
                <a:cubicBezTo>
                  <a:pt x="2682338" y="48219"/>
                  <a:pt x="2790038" y="0"/>
                  <a:pt x="2908999" y="0"/>
                </a:cubicBezTo>
                <a:cubicBezTo>
                  <a:pt x="3027961" y="0"/>
                  <a:pt x="3135660" y="48219"/>
                  <a:pt x="3213619" y="126178"/>
                </a:cubicBezTo>
                <a:lnTo>
                  <a:pt x="3218774" y="132426"/>
                </a:lnTo>
                <a:lnTo>
                  <a:pt x="3223929" y="126178"/>
                </a:lnTo>
                <a:cubicBezTo>
                  <a:pt x="3301888" y="48219"/>
                  <a:pt x="3409588" y="0"/>
                  <a:pt x="3528549" y="0"/>
                </a:cubicBezTo>
                <a:cubicBezTo>
                  <a:pt x="3647511" y="0"/>
                  <a:pt x="3755210" y="48219"/>
                  <a:pt x="3833169" y="126178"/>
                </a:cubicBezTo>
                <a:lnTo>
                  <a:pt x="3838324" y="132426"/>
                </a:lnTo>
                <a:lnTo>
                  <a:pt x="3843479" y="126178"/>
                </a:lnTo>
                <a:cubicBezTo>
                  <a:pt x="3921438" y="48219"/>
                  <a:pt x="4029138" y="0"/>
                  <a:pt x="4148099" y="0"/>
                </a:cubicBezTo>
                <a:cubicBezTo>
                  <a:pt x="4267061" y="0"/>
                  <a:pt x="4374760" y="48219"/>
                  <a:pt x="4452719" y="126178"/>
                </a:cubicBezTo>
                <a:lnTo>
                  <a:pt x="4457874" y="132425"/>
                </a:lnTo>
                <a:lnTo>
                  <a:pt x="4463028" y="126178"/>
                </a:lnTo>
                <a:cubicBezTo>
                  <a:pt x="4540987" y="48219"/>
                  <a:pt x="4648687" y="0"/>
                  <a:pt x="4767648" y="0"/>
                </a:cubicBezTo>
                <a:cubicBezTo>
                  <a:pt x="4871740" y="0"/>
                  <a:pt x="4967208" y="36918"/>
                  <a:pt x="5041676" y="98374"/>
                </a:cubicBezTo>
                <a:lnTo>
                  <a:pt x="5077033" y="132897"/>
                </a:lnTo>
                <a:lnTo>
                  <a:pt x="5082577" y="126178"/>
                </a:lnTo>
                <a:cubicBezTo>
                  <a:pt x="5160536" y="48219"/>
                  <a:pt x="5268236" y="0"/>
                  <a:pt x="5387197" y="0"/>
                </a:cubicBezTo>
                <a:cubicBezTo>
                  <a:pt x="5625120" y="0"/>
                  <a:pt x="5817995" y="192875"/>
                  <a:pt x="5817995" y="430799"/>
                </a:cubicBezTo>
                <a:cubicBezTo>
                  <a:pt x="5817995" y="549761"/>
                  <a:pt x="5769776" y="657461"/>
                  <a:pt x="5691817" y="735420"/>
                </a:cubicBezTo>
                <a:lnTo>
                  <a:pt x="5669526" y="753812"/>
                </a:lnTo>
                <a:lnTo>
                  <a:pt x="5691817" y="772204"/>
                </a:lnTo>
                <a:cubicBezTo>
                  <a:pt x="5769776" y="850163"/>
                  <a:pt x="5817995" y="957863"/>
                  <a:pt x="5817995" y="1076825"/>
                </a:cubicBezTo>
                <a:cubicBezTo>
                  <a:pt x="5817995" y="1195787"/>
                  <a:pt x="5769776" y="1303487"/>
                  <a:pt x="5691817" y="1381446"/>
                </a:cubicBezTo>
                <a:lnTo>
                  <a:pt x="5669526" y="1399839"/>
                </a:lnTo>
                <a:lnTo>
                  <a:pt x="5691817" y="1418231"/>
                </a:lnTo>
                <a:cubicBezTo>
                  <a:pt x="5769776" y="1496190"/>
                  <a:pt x="5817995" y="1603890"/>
                  <a:pt x="5817995" y="1722852"/>
                </a:cubicBezTo>
                <a:cubicBezTo>
                  <a:pt x="5817995" y="1960776"/>
                  <a:pt x="5625120" y="2153651"/>
                  <a:pt x="5387197" y="2153651"/>
                </a:cubicBezTo>
                <a:cubicBezTo>
                  <a:pt x="5268236" y="2153651"/>
                  <a:pt x="5160536" y="2105432"/>
                  <a:pt x="5082577" y="2027473"/>
                </a:cubicBezTo>
                <a:lnTo>
                  <a:pt x="5077420" y="2021223"/>
                </a:lnTo>
                <a:lnTo>
                  <a:pt x="5072263" y="2027473"/>
                </a:lnTo>
                <a:cubicBezTo>
                  <a:pt x="4994304" y="2105432"/>
                  <a:pt x="4886605" y="2153651"/>
                  <a:pt x="4767643" y="2153651"/>
                </a:cubicBezTo>
                <a:cubicBezTo>
                  <a:pt x="4648682" y="2153651"/>
                  <a:pt x="4540982" y="2105432"/>
                  <a:pt x="4463023" y="2027473"/>
                </a:cubicBezTo>
                <a:lnTo>
                  <a:pt x="4457869" y="2021226"/>
                </a:lnTo>
                <a:lnTo>
                  <a:pt x="4452714" y="2027473"/>
                </a:lnTo>
                <a:cubicBezTo>
                  <a:pt x="4374755" y="2105432"/>
                  <a:pt x="4267056" y="2153651"/>
                  <a:pt x="4148094" y="2153651"/>
                </a:cubicBezTo>
                <a:cubicBezTo>
                  <a:pt x="4029133" y="2153651"/>
                  <a:pt x="3921433" y="2105432"/>
                  <a:pt x="3843474" y="2027473"/>
                </a:cubicBezTo>
                <a:lnTo>
                  <a:pt x="3838319" y="2021225"/>
                </a:lnTo>
                <a:lnTo>
                  <a:pt x="3833164" y="2027473"/>
                </a:lnTo>
                <a:cubicBezTo>
                  <a:pt x="3755205" y="2105432"/>
                  <a:pt x="3647506" y="2153651"/>
                  <a:pt x="3528544" y="2153651"/>
                </a:cubicBezTo>
                <a:cubicBezTo>
                  <a:pt x="3409583" y="2153651"/>
                  <a:pt x="3301883" y="2105432"/>
                  <a:pt x="3223924" y="2027473"/>
                </a:cubicBezTo>
                <a:lnTo>
                  <a:pt x="3218770" y="2021226"/>
                </a:lnTo>
                <a:lnTo>
                  <a:pt x="3213615" y="2027473"/>
                </a:lnTo>
                <a:cubicBezTo>
                  <a:pt x="3135656" y="2105432"/>
                  <a:pt x="3027957" y="2153651"/>
                  <a:pt x="2908995" y="2153651"/>
                </a:cubicBezTo>
                <a:cubicBezTo>
                  <a:pt x="2790034" y="2153651"/>
                  <a:pt x="2682334" y="2105432"/>
                  <a:pt x="2604375" y="2027473"/>
                </a:cubicBezTo>
                <a:lnTo>
                  <a:pt x="2599221" y="2021225"/>
                </a:lnTo>
                <a:lnTo>
                  <a:pt x="2594065" y="2027473"/>
                </a:lnTo>
                <a:cubicBezTo>
                  <a:pt x="2516106" y="2105432"/>
                  <a:pt x="2408407" y="2153651"/>
                  <a:pt x="2289445" y="2153651"/>
                </a:cubicBezTo>
                <a:cubicBezTo>
                  <a:pt x="2170484" y="2153651"/>
                  <a:pt x="2062784" y="2105432"/>
                  <a:pt x="1984825" y="2027473"/>
                </a:cubicBezTo>
                <a:lnTo>
                  <a:pt x="1979671" y="2021226"/>
                </a:lnTo>
                <a:lnTo>
                  <a:pt x="1974516" y="2027473"/>
                </a:lnTo>
                <a:cubicBezTo>
                  <a:pt x="1896557" y="2105432"/>
                  <a:pt x="1788858" y="2153651"/>
                  <a:pt x="1669896" y="2153651"/>
                </a:cubicBezTo>
                <a:cubicBezTo>
                  <a:pt x="1550935" y="2153651"/>
                  <a:pt x="1443235" y="2105432"/>
                  <a:pt x="1365276" y="2027473"/>
                </a:cubicBezTo>
                <a:lnTo>
                  <a:pt x="1360121" y="2021225"/>
                </a:lnTo>
                <a:lnTo>
                  <a:pt x="1354966" y="2027473"/>
                </a:lnTo>
                <a:cubicBezTo>
                  <a:pt x="1277007" y="2105432"/>
                  <a:pt x="1169308" y="2153651"/>
                  <a:pt x="1050347" y="2153651"/>
                </a:cubicBezTo>
                <a:cubicBezTo>
                  <a:pt x="931386" y="2153651"/>
                  <a:pt x="823686" y="2105432"/>
                  <a:pt x="745727" y="2027473"/>
                </a:cubicBezTo>
                <a:lnTo>
                  <a:pt x="740573" y="2021226"/>
                </a:lnTo>
                <a:lnTo>
                  <a:pt x="735419" y="2027473"/>
                </a:lnTo>
                <a:cubicBezTo>
                  <a:pt x="657459" y="2105432"/>
                  <a:pt x="549760" y="2153651"/>
                  <a:pt x="430798" y="2153651"/>
                </a:cubicBezTo>
                <a:cubicBezTo>
                  <a:pt x="192875" y="2153651"/>
                  <a:pt x="0" y="1960776"/>
                  <a:pt x="0" y="1722852"/>
                </a:cubicBezTo>
                <a:cubicBezTo>
                  <a:pt x="0" y="1603890"/>
                  <a:pt x="48219" y="1496190"/>
                  <a:pt x="126178" y="1418231"/>
                </a:cubicBezTo>
                <a:lnTo>
                  <a:pt x="148470" y="1399839"/>
                </a:lnTo>
                <a:lnTo>
                  <a:pt x="126178" y="1381446"/>
                </a:lnTo>
                <a:cubicBezTo>
                  <a:pt x="48219" y="1303487"/>
                  <a:pt x="0" y="1195787"/>
                  <a:pt x="0" y="1076825"/>
                </a:cubicBezTo>
                <a:cubicBezTo>
                  <a:pt x="0" y="957863"/>
                  <a:pt x="48219" y="850163"/>
                  <a:pt x="126178" y="772204"/>
                </a:cubicBezTo>
                <a:lnTo>
                  <a:pt x="148470" y="753812"/>
                </a:lnTo>
                <a:lnTo>
                  <a:pt x="126178" y="735420"/>
                </a:lnTo>
                <a:cubicBezTo>
                  <a:pt x="48219" y="657461"/>
                  <a:pt x="0" y="549761"/>
                  <a:pt x="0" y="430799"/>
                </a:cubicBezTo>
                <a:cubicBezTo>
                  <a:pt x="0" y="192875"/>
                  <a:pt x="192875" y="0"/>
                  <a:pt x="43079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8600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147253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744"/>
            <a:ext cx="12192000" cy="249875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" y="4059978"/>
            <a:ext cx="12192000" cy="108134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5339"/>
            <a:ext cx="12192000" cy="200266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96187"/>
            <a:ext cx="3813993" cy="175995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9322839" y="402389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578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007" y="666129"/>
            <a:ext cx="3813993" cy="175995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103546" y="217615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824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905773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D854F-D7AF-4A29-9414-CFD0E3B60201}" type="datetimeFigureOut">
              <a:rPr lang="en-US" smtClean="0"/>
              <a:t>5/30/2026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B35EC-8ECC-49DD-9AE8-F0FF5174F2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438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image" Target="../media/image3.jpeg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5" Type="http://schemas.openxmlformats.org/officeDocument/2006/relationships/slideLayout" Target="../slideLayouts/slideLayout63.xml"/><Relationship Id="rId4" Type="http://schemas.openxmlformats.org/officeDocument/2006/relationships/slideLayout" Target="../slideLayouts/slideLayout62.xml"/><Relationship Id="rId9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2026/5/30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2082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7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ound pink circle with white text and a black background&#10;&#10;AI-generated content may be incorrect.">
            <a:extLst>
              <a:ext uri="{FF2B5EF4-FFF2-40B4-BE49-F238E27FC236}">
                <a16:creationId xmlns:a16="http://schemas.microsoft.com/office/drawing/2014/main" xmlns="" id="{178B1570-EB8F-5F73-D795-F2A66E06145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4717" y="0"/>
            <a:ext cx="1519104" cy="1519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215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Slide.vn - 2019">
            <a:extLst>
              <a:ext uri="{FF2B5EF4-FFF2-40B4-BE49-F238E27FC236}">
                <a16:creationId xmlns:a16="http://schemas.microsoft.com/office/drawing/2014/main" xmlns="" id="{5DE555ED-37C1-CC2E-472A-39266B1F260B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559753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0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66" r:id="rId7"/>
    <p:sldLayoutId id="2147483967" r:id="rId8"/>
    <p:sldLayoutId id="2147483968" r:id="rId9"/>
    <p:sldLayoutId id="2147483969" r:id="rId10"/>
    <p:sldLayoutId id="2147483970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6674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2" r:id="rId1"/>
    <p:sldLayoutId id="2147483973" r:id="rId2"/>
    <p:sldLayoutId id="2147483974" r:id="rId3"/>
    <p:sldLayoutId id="2147483975" r:id="rId4"/>
    <p:sldLayoutId id="2147483976" r:id="rId5"/>
    <p:sldLayoutId id="2147483977" r:id="rId6"/>
    <p:sldLayoutId id="2147483978" r:id="rId7"/>
    <p:sldLayoutId id="214748397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52.emf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.xml"/><Relationship Id="rId6" Type="http://schemas.openxmlformats.org/officeDocument/2006/relationships/customXml" Target="../ink/ink2.xml"/><Relationship Id="rId5" Type="http://schemas.openxmlformats.org/officeDocument/2006/relationships/image" Target="../media/image51.emf"/><Relationship Id="rId4" Type="http://schemas.openxmlformats.org/officeDocument/2006/relationships/customXml" Target="../ink/ink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53.png"/><Relationship Id="rId3" Type="http://schemas.openxmlformats.org/officeDocument/2006/relationships/image" Target="../media/image52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54.xml"/><Relationship Id="rId7" Type="http://schemas.openxmlformats.org/officeDocument/2006/relationships/image" Target="../media/image2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jpeg"/><Relationship Id="rId9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4.xml"/><Relationship Id="rId5" Type="http://schemas.openxmlformats.org/officeDocument/2006/relationships/slide" Target="slide8.xml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2.wav"/><Relationship Id="rId7" Type="http://schemas.openxmlformats.org/officeDocument/2006/relationships/image" Target="../media/image28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27.jpeg"/><Relationship Id="rId11" Type="http://schemas.openxmlformats.org/officeDocument/2006/relationships/slide" Target="slide4.xml"/><Relationship Id="rId5" Type="http://schemas.openxmlformats.org/officeDocument/2006/relationships/audio" Target="../media/audio4.wav"/><Relationship Id="rId10" Type="http://schemas.openxmlformats.org/officeDocument/2006/relationships/image" Target="../media/image31.png"/><Relationship Id="rId4" Type="http://schemas.openxmlformats.org/officeDocument/2006/relationships/audio" Target="../media/audio3.wav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audio3.wav"/><Relationship Id="rId7" Type="http://schemas.openxmlformats.org/officeDocument/2006/relationships/image" Target="../media/image2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28.png"/><Relationship Id="rId11" Type="http://schemas.openxmlformats.org/officeDocument/2006/relationships/image" Target="../media/image32.png"/><Relationship Id="rId5" Type="http://schemas.openxmlformats.org/officeDocument/2006/relationships/image" Target="../media/image27.jpeg"/><Relationship Id="rId10" Type="http://schemas.openxmlformats.org/officeDocument/2006/relationships/slide" Target="slide4.xml"/><Relationship Id="rId4" Type="http://schemas.openxmlformats.org/officeDocument/2006/relationships/audio" Target="../media/audio4.wav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audio" Target="../media/audio3.wav"/><Relationship Id="rId7" Type="http://schemas.openxmlformats.org/officeDocument/2006/relationships/image" Target="../media/image2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28.png"/><Relationship Id="rId11" Type="http://schemas.openxmlformats.org/officeDocument/2006/relationships/image" Target="../media/image32.png"/><Relationship Id="rId5" Type="http://schemas.openxmlformats.org/officeDocument/2006/relationships/image" Target="../media/image27.jpeg"/><Relationship Id="rId10" Type="http://schemas.openxmlformats.org/officeDocument/2006/relationships/slide" Target="slide4.xml"/><Relationship Id="rId4" Type="http://schemas.openxmlformats.org/officeDocument/2006/relationships/audio" Target="../media/audio4.wav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slideLayout" Target="../slideLayouts/slideLayout59.xml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audio" Target="../media/media3.mp3"/><Relationship Id="rId16" Type="http://schemas.openxmlformats.org/officeDocument/2006/relationships/image" Target="../media/image44.png"/><Relationship Id="rId1" Type="http://schemas.microsoft.com/office/2007/relationships/media" Target="../media/media3.mp3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3.png"/><Relationship Id="rId10" Type="http://schemas.openxmlformats.org/officeDocument/2006/relationships/image" Target="../media/image39.png"/><Relationship Id="rId4" Type="http://schemas.openxmlformats.org/officeDocument/2006/relationships/image" Target="../media/image33.jpeg"/><Relationship Id="rId9" Type="http://schemas.openxmlformats.org/officeDocument/2006/relationships/image" Target="../media/image38.png"/><Relationship Id="rId1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2" y="-12465"/>
            <a:ext cx="12188156" cy="685583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073" y="369740"/>
            <a:ext cx="3569857" cy="160904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20" y="3215456"/>
            <a:ext cx="1876937" cy="8459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252" y="2442626"/>
            <a:ext cx="1251980" cy="1618822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00" y="1215390"/>
            <a:ext cx="1607820" cy="200025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01920" y="33092"/>
            <a:ext cx="112180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800" b="1" dirty="0">
                <a:solidFill>
                  <a:srgbClr val="0070C0"/>
                </a:solidFill>
                <a:latin typeface="+mj-lt"/>
              </a:rPr>
              <a:t>Chào mừng quý thầy, quý</a:t>
            </a:r>
            <a:r>
              <a:rPr lang="en-US" sz="4800" dirty="0" smtClean="0">
                <a:solidFill>
                  <a:srgbClr val="0070C0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+mj-lt"/>
              </a:rPr>
              <a:t>cô đến dự giờ thăm lớp</a:t>
            </a:r>
            <a:r>
              <a:rPr lang="en-US" sz="48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+mj-lt"/>
              </a:rPr>
              <a:t>2</a:t>
            </a:r>
            <a:r>
              <a:rPr lang="en-US" sz="4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a1 </a:t>
            </a:r>
            <a:r>
              <a:rPr lang="en-US" sz="4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4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Windows\Desktop\gen-h-cop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170" y="1519518"/>
            <a:ext cx="12206754" cy="5323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191" objId="5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lorful letters and numbers&#10;&#10;AI-generated content may be incorrect.">
            <a:extLst>
              <a:ext uri="{FF2B5EF4-FFF2-40B4-BE49-F238E27FC236}">
                <a16:creationId xmlns:a16="http://schemas.microsoft.com/office/drawing/2014/main" xmlns="" id="{0A1B49A5-1FDE-B8E2-7C67-7358D57315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772" y="1734671"/>
            <a:ext cx="7514456" cy="1454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376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9">
            <a:extLst>
              <a:ext uri="{FF2B5EF4-FFF2-40B4-BE49-F238E27FC236}">
                <a16:creationId xmlns:a16="http://schemas.microsoft.com/office/drawing/2014/main" xmlns="" id="{3DF19191-1013-4466-B7DC-8403FA532F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3068" y="3010570"/>
            <a:ext cx="3028932" cy="384743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C7EDEBB-B328-448E-92BB-2FF1DD9FC022}"/>
              </a:ext>
            </a:extLst>
          </p:cNvPr>
          <p:cNvSpPr/>
          <p:nvPr/>
        </p:nvSpPr>
        <p:spPr>
          <a:xfrm>
            <a:off x="962964" y="1573895"/>
            <a:ext cx="10266071" cy="1592431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29C4D708-0BEB-4E29-AE90-A23FF3657722}"/>
              </a:ext>
            </a:extLst>
          </p:cNvPr>
          <p:cNvGrpSpPr/>
          <p:nvPr/>
        </p:nvGrpSpPr>
        <p:grpSpPr>
          <a:xfrm>
            <a:off x="858418" y="1192463"/>
            <a:ext cx="4093434" cy="570588"/>
            <a:chOff x="1296327" y="1647588"/>
            <a:chExt cx="4093434" cy="57058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DBFBA60E-B580-46AC-A293-850242466CEA}"/>
                </a:ext>
              </a:extLst>
            </p:cNvPr>
            <p:cNvSpPr txBox="1"/>
            <p:nvPr/>
          </p:nvSpPr>
          <p:spPr>
            <a:xfrm>
              <a:off x="1866914" y="1694956"/>
              <a:ext cx="352284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Đặt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rồi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?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xmlns="" id="{5C7455BE-2170-4493-B2DC-838A21E7CDE7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2E43B98B-B014-44B2-9149-4E74BBB9BA0C}"/>
              </a:ext>
            </a:extLst>
          </p:cNvPr>
          <p:cNvGrpSpPr/>
          <p:nvPr/>
        </p:nvGrpSpPr>
        <p:grpSpPr>
          <a:xfrm>
            <a:off x="1429006" y="2818357"/>
            <a:ext cx="1147790" cy="1305165"/>
            <a:chOff x="1566470" y="2095726"/>
            <a:chExt cx="1147790" cy="130516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74ED7621-0CA6-4B81-B2AC-A36B06AB53F3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05165"/>
              <a:chOff x="1697011" y="2095726"/>
              <a:chExt cx="1147790" cy="1305165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5F9739F4-A1C6-440F-B7BC-666E8712E8A3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05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548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312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2E7FCCDE-2FC7-4CFE-9CA4-16AF41EFCD3B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237760" cy="658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</p:grp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xmlns="" id="{155FED69-697E-40B1-A479-2B39551CD610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2FA2FE03-96E0-47EF-BF18-4AF49E4CFA25}"/>
              </a:ext>
            </a:extLst>
          </p:cNvPr>
          <p:cNvGrpSpPr/>
          <p:nvPr/>
        </p:nvGrpSpPr>
        <p:grpSpPr>
          <a:xfrm>
            <a:off x="3940223" y="2818357"/>
            <a:ext cx="1147790" cy="1305165"/>
            <a:chOff x="1566470" y="2095726"/>
            <a:chExt cx="1147790" cy="1305165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xmlns="" id="{674DBFA4-EAE2-4831-BE39-5542534D6803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05165"/>
              <a:chOff x="1697011" y="2095726"/>
              <a:chExt cx="1147790" cy="1305165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1A087613-5D83-4261-BEBD-2E8D79326BCA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05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592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234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319EB2E4-7CDB-4E63-BFBB-E89648996231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658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</p:grp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xmlns="" id="{FEBBB10B-0943-4431-BD78-6E4C071C7F5D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51FC9F0F-0184-4C90-AA43-9983E420A2D5}"/>
              </a:ext>
            </a:extLst>
          </p:cNvPr>
          <p:cNvGrpSpPr/>
          <p:nvPr/>
        </p:nvGrpSpPr>
        <p:grpSpPr>
          <a:xfrm>
            <a:off x="6667341" y="2818357"/>
            <a:ext cx="1147790" cy="1305165"/>
            <a:chOff x="1566470" y="2095726"/>
            <a:chExt cx="1147790" cy="1305165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CAF7CF57-9D3E-4C92-94BC-47793CBFD435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05165"/>
              <a:chOff x="1697011" y="2095726"/>
              <a:chExt cx="1147790" cy="1305165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5F2344C9-7069-44E1-9E4C-19C32987282D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05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690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 89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id="{C07882BE-F4E8-4A56-AFF8-98AEAFD2075E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658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</p:grp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xmlns="" id="{5C26F5B7-E435-447F-9F9D-6228F02E6BE0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47E094DA-1009-49AA-A3EC-B3675CA864C2}"/>
              </a:ext>
            </a:extLst>
          </p:cNvPr>
          <p:cNvGrpSpPr/>
          <p:nvPr/>
        </p:nvGrpSpPr>
        <p:grpSpPr>
          <a:xfrm>
            <a:off x="9112506" y="2818357"/>
            <a:ext cx="1147790" cy="1305165"/>
            <a:chOff x="1566470" y="2095726"/>
            <a:chExt cx="1147790" cy="1305165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xmlns="" id="{018A5B78-AF12-4243-AEA5-1F6D503D5547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305165"/>
              <a:chOff x="1697011" y="2095726"/>
              <a:chExt cx="1147790" cy="1305165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xmlns="" id="{71C9D782-1181-419A-BDC8-7CD6B71BA877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305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427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125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xmlns="" id="{D4970BB6-635E-4545-9021-D5327A6FDDB9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363930" cy="658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</a:p>
            </p:txBody>
          </p:sp>
        </p:grp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2912DE1A-CEC3-4B6A-B6E8-2FD41631E590}"/>
                </a:ext>
              </a:extLst>
            </p:cNvPr>
            <p:cNvCxnSpPr/>
            <p:nvPr/>
          </p:nvCxnSpPr>
          <p:spPr>
            <a:xfrm>
              <a:off x="1689100" y="3378200"/>
              <a:ext cx="889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8CD6C27C-AE0D-48D2-948A-E167081C7183}"/>
              </a:ext>
            </a:extLst>
          </p:cNvPr>
          <p:cNvSpPr txBox="1"/>
          <p:nvPr/>
        </p:nvSpPr>
        <p:spPr>
          <a:xfrm>
            <a:off x="1143712" y="2111062"/>
            <a:ext cx="9888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548 + 312          592 +234             690 + 89           427 + 125 </a:t>
            </a:r>
          </a:p>
        </p:txBody>
      </p:sp>
    </p:spTree>
    <p:extLst>
      <p:ext uri="{BB962C8B-B14F-4D97-AF65-F5344CB8AC3E}">
        <p14:creationId xmlns:p14="http://schemas.microsoft.com/office/powerpoint/2010/main" val="456597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59F8D0B-5E14-BF43-030C-10F1B77FCB14}"/>
              </a:ext>
            </a:extLst>
          </p:cNvPr>
          <p:cNvSpPr txBox="1"/>
          <p:nvPr/>
        </p:nvSpPr>
        <p:spPr>
          <a:xfrm>
            <a:off x="1031174" y="471855"/>
            <a:ext cx="1012965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en-US" sz="3600" b="1" dirty="0">
                <a:solidFill>
                  <a:srgbClr val="C425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 1: </a:t>
            </a:r>
            <a:r>
              <a:rPr lang="en-US" sz="3600" b="1" dirty="0" err="1">
                <a:solidFill>
                  <a:srgbClr val="C425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Đặt</a:t>
            </a:r>
            <a:r>
              <a:rPr lang="en-US" sz="3600" b="1" dirty="0">
                <a:solidFill>
                  <a:srgbClr val="C425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425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b="1" dirty="0">
                <a:solidFill>
                  <a:srgbClr val="C425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425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rồi</a:t>
            </a:r>
            <a:r>
              <a:rPr lang="en-US" sz="3600" b="1" dirty="0">
                <a:solidFill>
                  <a:srgbClr val="C425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C425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b="1" dirty="0" smtClean="0">
                <a:solidFill>
                  <a:srgbClr val="C42549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  <a:r>
              <a:rPr lang="en-US" sz="4400" b="1" dirty="0" smtClean="0">
                <a:solidFill>
                  <a:srgbClr val="00B050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Chia </a:t>
            </a:r>
            <a:r>
              <a:rPr lang="en-US" sz="4400" b="1" dirty="0" err="1" smtClean="0">
                <a:solidFill>
                  <a:srgbClr val="00B050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sẻ</a:t>
            </a:r>
            <a:r>
              <a:rPr lang="en-US" sz="4400" b="1" dirty="0" smtClean="0">
                <a:solidFill>
                  <a:srgbClr val="00B050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kết</a:t>
            </a:r>
            <a:r>
              <a:rPr lang="en-US" sz="4400" b="1" dirty="0" smtClean="0">
                <a:solidFill>
                  <a:srgbClr val="00B050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quả</a:t>
            </a:r>
            <a:r>
              <a:rPr lang="en-US" sz="4400" b="1" dirty="0" smtClean="0">
                <a:solidFill>
                  <a:srgbClr val="00B050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endParaRPr lang="en-US" sz="4400" b="1" dirty="0">
              <a:solidFill>
                <a:srgbClr val="00B050"/>
              </a:solidFill>
              <a:latin typeface="Times New Roman" pitchFamily="18" charset="0"/>
              <a:ea typeface="Cambria" panose="02040503050406030204" pitchFamily="18" charset="0"/>
              <a:cs typeface="Times New Roman" pitchFamily="18" charset="0"/>
            </a:endParaRPr>
          </a:p>
          <a:p>
            <a:pPr>
              <a:buFontTx/>
              <a:buNone/>
              <a:defRPr/>
            </a:pPr>
            <a:endParaRPr lang="en-US" sz="4400" b="1" dirty="0">
              <a:solidFill>
                <a:srgbClr val="C42549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6AC8D15-B8C4-C44D-F4D0-819FFF46812D}"/>
              </a:ext>
            </a:extLst>
          </p:cNvPr>
          <p:cNvSpPr txBox="1"/>
          <p:nvPr/>
        </p:nvSpPr>
        <p:spPr>
          <a:xfrm>
            <a:off x="692920" y="1593668"/>
            <a:ext cx="27764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548 + 312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DBB330A-C317-17CB-BDAF-B220858903E2}"/>
              </a:ext>
            </a:extLst>
          </p:cNvPr>
          <p:cNvSpPr txBox="1"/>
          <p:nvPr/>
        </p:nvSpPr>
        <p:spPr>
          <a:xfrm>
            <a:off x="3723134" y="1587086"/>
            <a:ext cx="27764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592 + 234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F5F6DAE-82FF-B163-68CA-C6E3CEE28218}"/>
              </a:ext>
            </a:extLst>
          </p:cNvPr>
          <p:cNvSpPr txBox="1"/>
          <p:nvPr/>
        </p:nvSpPr>
        <p:spPr>
          <a:xfrm>
            <a:off x="6706799" y="1587086"/>
            <a:ext cx="27764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690 + 89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BE00E2E-7650-7BBC-F7FF-9370439389FB}"/>
              </a:ext>
            </a:extLst>
          </p:cNvPr>
          <p:cNvSpPr txBox="1"/>
          <p:nvPr/>
        </p:nvSpPr>
        <p:spPr>
          <a:xfrm>
            <a:off x="9284449" y="1587086"/>
            <a:ext cx="27764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427 + 125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9888D9C1-BB40-2597-0CFB-C40CF397AD76}"/>
              </a:ext>
            </a:extLst>
          </p:cNvPr>
          <p:cNvGrpSpPr/>
          <p:nvPr/>
        </p:nvGrpSpPr>
        <p:grpSpPr>
          <a:xfrm>
            <a:off x="1045120" y="2087931"/>
            <a:ext cx="3682247" cy="2041393"/>
            <a:chOff x="1697011" y="2030599"/>
            <a:chExt cx="1120100" cy="204139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D1C05E63-1142-1F07-19CC-EE9E01E3EA5F}"/>
                </a:ext>
              </a:extLst>
            </p:cNvPr>
            <p:cNvSpPr txBox="1"/>
            <p:nvPr/>
          </p:nvSpPr>
          <p:spPr>
            <a:xfrm>
              <a:off x="1907081" y="2030599"/>
              <a:ext cx="910030" cy="20413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5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548</a:t>
              </a:r>
            </a:p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5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312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72E15836-B82E-A432-4F91-3FBD1670A3C1}"/>
                </a:ext>
              </a:extLst>
            </p:cNvPr>
            <p:cNvSpPr txBox="1"/>
            <p:nvPr/>
          </p:nvSpPr>
          <p:spPr>
            <a:xfrm>
              <a:off x="1697011" y="2418890"/>
              <a:ext cx="237760" cy="1002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5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+</a:t>
              </a:r>
            </a:p>
          </p:txBody>
        </p: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A8E27D40-0D7C-F7FD-666A-247D0EA38245}"/>
              </a:ext>
            </a:extLst>
          </p:cNvPr>
          <p:cNvCxnSpPr/>
          <p:nvPr/>
        </p:nvCxnSpPr>
        <p:spPr>
          <a:xfrm>
            <a:off x="1499525" y="4082302"/>
            <a:ext cx="1511304" cy="0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FEFD7F6-0787-9813-B393-BCB7957DF625}"/>
              </a:ext>
            </a:extLst>
          </p:cNvPr>
          <p:cNvSpPr txBox="1"/>
          <p:nvPr/>
        </p:nvSpPr>
        <p:spPr>
          <a:xfrm>
            <a:off x="1735709" y="3929717"/>
            <a:ext cx="2991657" cy="1002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5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860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3D3471FD-15F8-784B-FB5E-57D9B339A6B5}"/>
              </a:ext>
            </a:extLst>
          </p:cNvPr>
          <p:cNvGrpSpPr/>
          <p:nvPr/>
        </p:nvGrpSpPr>
        <p:grpSpPr>
          <a:xfrm>
            <a:off x="3676585" y="2143444"/>
            <a:ext cx="3682247" cy="2041393"/>
            <a:chOff x="1697011" y="2030599"/>
            <a:chExt cx="1120100" cy="204139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C3FCC77D-D88F-9F60-6A6D-34E5EC276512}"/>
                </a:ext>
              </a:extLst>
            </p:cNvPr>
            <p:cNvSpPr txBox="1"/>
            <p:nvPr/>
          </p:nvSpPr>
          <p:spPr>
            <a:xfrm>
              <a:off x="1907081" y="2030599"/>
              <a:ext cx="910030" cy="20413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5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592</a:t>
              </a:r>
            </a:p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5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234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7DF0F76F-2896-C1D3-FE3C-3F707EFC141A}"/>
                </a:ext>
              </a:extLst>
            </p:cNvPr>
            <p:cNvSpPr txBox="1"/>
            <p:nvPr/>
          </p:nvSpPr>
          <p:spPr>
            <a:xfrm>
              <a:off x="1697011" y="2418890"/>
              <a:ext cx="237760" cy="1002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5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+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201C245-4A27-B0B2-219F-950E5CEAF3FF}"/>
              </a:ext>
            </a:extLst>
          </p:cNvPr>
          <p:cNvSpPr txBox="1"/>
          <p:nvPr/>
        </p:nvSpPr>
        <p:spPr>
          <a:xfrm>
            <a:off x="4421971" y="3920276"/>
            <a:ext cx="2991657" cy="1002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5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826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7123D743-060A-36B5-8114-F8D864941E9A}"/>
              </a:ext>
            </a:extLst>
          </p:cNvPr>
          <p:cNvCxnSpPr/>
          <p:nvPr/>
        </p:nvCxnSpPr>
        <p:spPr>
          <a:xfrm>
            <a:off x="4227471" y="4129324"/>
            <a:ext cx="1511304" cy="0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FD52D07C-90E1-4934-B4EE-24F7B6F5DFBA}"/>
              </a:ext>
            </a:extLst>
          </p:cNvPr>
          <p:cNvGrpSpPr/>
          <p:nvPr/>
        </p:nvGrpSpPr>
        <p:grpSpPr>
          <a:xfrm>
            <a:off x="6598094" y="2046104"/>
            <a:ext cx="2587784" cy="2041393"/>
            <a:chOff x="6598093" y="2046104"/>
            <a:chExt cx="3682247" cy="204139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03D7DD42-3DD8-CBFD-4DCA-6A283FE29DFC}"/>
                </a:ext>
              </a:extLst>
            </p:cNvPr>
            <p:cNvSpPr txBox="1"/>
            <p:nvPr/>
          </p:nvSpPr>
          <p:spPr>
            <a:xfrm>
              <a:off x="7288683" y="2046104"/>
              <a:ext cx="2991657" cy="20413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5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690</a:t>
              </a:r>
            </a:p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5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  89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D9C78796-6768-2BB4-4D69-F09DDD9949C1}"/>
                </a:ext>
              </a:extLst>
            </p:cNvPr>
            <p:cNvSpPr txBox="1"/>
            <p:nvPr/>
          </p:nvSpPr>
          <p:spPr>
            <a:xfrm>
              <a:off x="6598093" y="2434395"/>
              <a:ext cx="781619" cy="1002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5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+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xmlns="" id="{99F5F412-B8BA-59FF-98DB-1EB437D1816B}"/>
                </a:ext>
              </a:extLst>
            </p:cNvPr>
            <p:cNvCxnSpPr/>
            <p:nvPr/>
          </p:nvCxnSpPr>
          <p:spPr>
            <a:xfrm>
              <a:off x="7071032" y="4082302"/>
              <a:ext cx="2336511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DE9C58FE-3A3D-99BA-966B-FEBBE77A6B9E}"/>
              </a:ext>
            </a:extLst>
          </p:cNvPr>
          <p:cNvGrpSpPr/>
          <p:nvPr/>
        </p:nvGrpSpPr>
        <p:grpSpPr>
          <a:xfrm>
            <a:off x="9589145" y="2040909"/>
            <a:ext cx="3512228" cy="2041393"/>
            <a:chOff x="9589145" y="2040909"/>
            <a:chExt cx="3512228" cy="204139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B4CCD560-7DD3-D980-7724-E2E07E449ADF}"/>
                </a:ext>
              </a:extLst>
            </p:cNvPr>
            <p:cNvSpPr txBox="1"/>
            <p:nvPr/>
          </p:nvSpPr>
          <p:spPr>
            <a:xfrm>
              <a:off x="10109716" y="2040909"/>
              <a:ext cx="2991657" cy="20413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5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427</a:t>
              </a:r>
            </a:p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5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125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AE98D893-C024-950A-2C54-CA005B52FCD3}"/>
                </a:ext>
              </a:extLst>
            </p:cNvPr>
            <p:cNvSpPr txBox="1"/>
            <p:nvPr/>
          </p:nvSpPr>
          <p:spPr>
            <a:xfrm>
              <a:off x="9589145" y="2502845"/>
              <a:ext cx="781619" cy="1002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5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+</a:t>
              </a: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xmlns="" id="{58E569B5-6E83-EABC-FBC3-24A90CE8C20C}"/>
                </a:ext>
              </a:extLst>
            </p:cNvPr>
            <p:cNvCxnSpPr/>
            <p:nvPr/>
          </p:nvCxnSpPr>
          <p:spPr>
            <a:xfrm>
              <a:off x="9979956" y="4060955"/>
              <a:ext cx="1511304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0720FB10-C502-6C0A-7E08-8FA228A0F866}"/>
              </a:ext>
            </a:extLst>
          </p:cNvPr>
          <p:cNvSpPr txBox="1"/>
          <p:nvPr/>
        </p:nvSpPr>
        <p:spPr>
          <a:xfrm>
            <a:off x="7128645" y="3860935"/>
            <a:ext cx="2991657" cy="1002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5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779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20D15AA2-0673-B7E9-1129-DEA6BCB7E092}"/>
              </a:ext>
            </a:extLst>
          </p:cNvPr>
          <p:cNvSpPr txBox="1"/>
          <p:nvPr/>
        </p:nvSpPr>
        <p:spPr>
          <a:xfrm>
            <a:off x="10076667" y="3819107"/>
            <a:ext cx="2991657" cy="1002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5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552</a:t>
            </a:r>
          </a:p>
        </p:txBody>
      </p:sp>
    </p:spTree>
    <p:extLst>
      <p:ext uri="{BB962C8B-B14F-4D97-AF65-F5344CB8AC3E}">
        <p14:creationId xmlns:p14="http://schemas.microsoft.com/office/powerpoint/2010/main" val="366332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11" grpId="0"/>
      <p:bldP spid="15" grpId="0"/>
      <p:bldP spid="25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xmlns="" id="{46F8C8F7-8DB7-1ED0-0BC0-7350173FEB4D}"/>
              </a:ext>
            </a:extLst>
          </p:cNvPr>
          <p:cNvSpPr/>
          <p:nvPr/>
        </p:nvSpPr>
        <p:spPr>
          <a:xfrm>
            <a:off x="557151" y="406728"/>
            <a:ext cx="11232062" cy="6044542"/>
          </a:xfrm>
          <a:prstGeom prst="roundRect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300000"/>
              </a:lnSpc>
            </a:pP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B851C76-72D2-61E9-7B4B-F0366FCF64ED}"/>
              </a:ext>
            </a:extLst>
          </p:cNvPr>
          <p:cNvSpPr txBox="1"/>
          <p:nvPr/>
        </p:nvSpPr>
        <p:spPr>
          <a:xfrm>
            <a:off x="178684" y="179761"/>
            <a:ext cx="104245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66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Bài 2:</a:t>
            </a:r>
            <a:endParaRPr lang="en-US" sz="4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6F02572-7134-4D90-F3ED-71B7D7632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0805" y="2199169"/>
            <a:ext cx="3505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r>
              <a:rPr lang="en-US" altLang="en-US" sz="40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 </a:t>
            </a:r>
            <a:r>
              <a:rPr lang="en-US" altLang="en-US" sz="4000" b="1" dirty="0" err="1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giải</a:t>
            </a:r>
            <a:endParaRPr lang="en-US" altLang="en-US" sz="4000" b="1" dirty="0"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09F681C-9D58-0FB0-E073-2FF457EE2291}"/>
              </a:ext>
            </a:extLst>
          </p:cNvPr>
          <p:cNvSpPr txBox="1"/>
          <p:nvPr/>
        </p:nvSpPr>
        <p:spPr>
          <a:xfrm>
            <a:off x="1426769" y="686938"/>
            <a:ext cx="103169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Toà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nhà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A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cao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336 m.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Tòa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nhà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B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cao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hơn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tòa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nhà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A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129 m.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Hỏi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tòa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nhà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B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cao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bao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nhiêu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mét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110A45E5-7DD2-AA8A-49A1-4B2B91C42BC3}"/>
              </a:ext>
            </a:extLst>
          </p:cNvPr>
          <p:cNvGrpSpPr/>
          <p:nvPr/>
        </p:nvGrpSpPr>
        <p:grpSpPr>
          <a:xfrm>
            <a:off x="2053792" y="1805979"/>
            <a:ext cx="2635780" cy="3994217"/>
            <a:chOff x="5428342" y="2693987"/>
            <a:chExt cx="1886859" cy="2859315"/>
          </a:xfrm>
        </p:grpSpPr>
        <p:pic>
          <p:nvPicPr>
            <p:cNvPr id="7" name="Picture 2" descr="Colored Buildings Representing Demographics - Buildings Cartoon Transparent  Background PNG Image | Transparent PNG Free Download on SeekPNG">
              <a:extLst>
                <a:ext uri="{FF2B5EF4-FFF2-40B4-BE49-F238E27FC236}">
                  <a16:creationId xmlns:a16="http://schemas.microsoft.com/office/drawing/2014/main" xmlns="" id="{F8081E65-3A28-CA13-4241-C86AD61F04E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9480" b="88180" l="53902" r="66585">
                          <a14:foregroundMark x1="55976" y1="41608" x2="55976" y2="41608"/>
                          <a14:foregroundMark x1="59024" y1="41844" x2="59634" y2="41844"/>
                          <a14:foregroundMark x1="61463" y1="41844" x2="61463" y2="41844"/>
                          <a14:foregroundMark x1="64024" y1="42080" x2="64024" y2="42080"/>
                          <a14:foregroundMark x1="55000" y1="86761" x2="64634" y2="86761"/>
                        </a14:backgroundRemoval>
                      </a14:imgEffect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275" t="36305" r="33499" b="11461"/>
            <a:stretch>
              <a:fillRect/>
            </a:stretch>
          </p:blipFill>
          <p:spPr bwMode="auto">
            <a:xfrm>
              <a:off x="5428342" y="3448730"/>
              <a:ext cx="957944" cy="21045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Colored Buildings Representing Demographics - Buildings Cartoon Transparent  Background PNG Image | Transparent PNG Free Download on SeekPNG">
              <a:extLst>
                <a:ext uri="{FF2B5EF4-FFF2-40B4-BE49-F238E27FC236}">
                  <a16:creationId xmlns:a16="http://schemas.microsoft.com/office/drawing/2014/main" xmlns="" id="{D3A1619B-BE21-D3EB-8399-048A68147A1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7F5F6"/>
                </a:clrFrom>
                <a:clrTo>
                  <a:srgbClr val="F7F5F6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572" t="17629" r="55534" b="11404"/>
            <a:stretch>
              <a:fillRect/>
            </a:stretch>
          </p:blipFill>
          <p:spPr bwMode="auto">
            <a:xfrm>
              <a:off x="6386286" y="2693987"/>
              <a:ext cx="928915" cy="28593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E35B745-0BC6-3B71-38D6-26DCC523EC4E}"/>
              </a:ext>
            </a:extLst>
          </p:cNvPr>
          <p:cNvSpPr txBox="1"/>
          <p:nvPr/>
        </p:nvSpPr>
        <p:spPr>
          <a:xfrm>
            <a:off x="2400701" y="5821461"/>
            <a:ext cx="2087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EC6E1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             </a:t>
            </a:r>
            <a:r>
              <a:rPr lang="en-US" sz="2800" b="1" dirty="0">
                <a:solidFill>
                  <a:srgbClr val="0974B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xmlns="" id="{5C59F1E1-A972-1F98-A8F1-2F836D455FE3}"/>
              </a:ext>
            </a:extLst>
          </p:cNvPr>
          <p:cNvSpPr/>
          <p:nvPr/>
        </p:nvSpPr>
        <p:spPr>
          <a:xfrm>
            <a:off x="1773769" y="3154587"/>
            <a:ext cx="332275" cy="2508068"/>
          </a:xfrm>
          <a:prstGeom prst="leftBrace">
            <a:avLst>
              <a:gd name="adj1" fmla="val 38042"/>
              <a:gd name="adj2" fmla="val 50000"/>
            </a:avLst>
          </a:prstGeom>
          <a:ln w="28575">
            <a:solidFill>
              <a:srgbClr val="EC6E1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980AA8D-0636-225E-0D38-F9115ECEF241}"/>
              </a:ext>
            </a:extLst>
          </p:cNvPr>
          <p:cNvSpPr txBox="1"/>
          <p:nvPr/>
        </p:nvSpPr>
        <p:spPr>
          <a:xfrm>
            <a:off x="530536" y="4068633"/>
            <a:ext cx="1337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EC6E1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336 m</a:t>
            </a:r>
            <a:endParaRPr lang="en-US" sz="2800" dirty="0">
              <a:solidFill>
                <a:srgbClr val="0974BC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xmlns="" id="{DF86BEDC-56D3-6CC3-AC33-290696D162D5}"/>
              </a:ext>
            </a:extLst>
          </p:cNvPr>
          <p:cNvSpPr/>
          <p:nvPr/>
        </p:nvSpPr>
        <p:spPr>
          <a:xfrm>
            <a:off x="3065403" y="1955627"/>
            <a:ext cx="332275" cy="1198960"/>
          </a:xfrm>
          <a:prstGeom prst="leftBrace">
            <a:avLst>
              <a:gd name="adj1" fmla="val 38042"/>
              <a:gd name="adj2" fmla="val 50000"/>
            </a:avLst>
          </a:prstGeom>
          <a:ln w="28575">
            <a:solidFill>
              <a:srgbClr val="0974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03DBD77-9235-A961-D680-1BFD955BA8DF}"/>
              </a:ext>
            </a:extLst>
          </p:cNvPr>
          <p:cNvSpPr txBox="1"/>
          <p:nvPr/>
        </p:nvSpPr>
        <p:spPr>
          <a:xfrm>
            <a:off x="1824970" y="2262246"/>
            <a:ext cx="1337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974B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129 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FC8BF8A-ECF6-EE94-CD5D-B7121C843FC3}"/>
              </a:ext>
            </a:extLst>
          </p:cNvPr>
          <p:cNvSpPr txBox="1"/>
          <p:nvPr/>
        </p:nvSpPr>
        <p:spPr>
          <a:xfrm>
            <a:off x="4653873" y="2907194"/>
            <a:ext cx="7135340" cy="3080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500" b="1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Tòa</a:t>
            </a:r>
            <a:r>
              <a:rPr lang="en-US" sz="45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500" b="1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nhà</a:t>
            </a:r>
            <a:r>
              <a:rPr lang="en-US" sz="45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B </a:t>
            </a:r>
            <a:r>
              <a:rPr lang="en-US" sz="4500" b="1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cao</a:t>
            </a:r>
            <a:r>
              <a:rPr lang="en-US" sz="45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500" b="1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45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500" b="1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mét</a:t>
            </a:r>
            <a:r>
              <a:rPr lang="en-US" sz="45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500" b="1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sz="45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45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336 + 129 = 465 (m)</a:t>
            </a:r>
          </a:p>
          <a:p>
            <a:pPr>
              <a:lnSpc>
                <a:spcPct val="150000"/>
              </a:lnSpc>
            </a:pPr>
            <a:r>
              <a:rPr lang="en-US" sz="45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        </a:t>
            </a:r>
            <a:r>
              <a:rPr lang="en-US" sz="4500" b="1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sz="45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500" b="1" dirty="0" err="1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45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465 m</a:t>
            </a:r>
          </a:p>
        </p:txBody>
      </p:sp>
    </p:spTree>
    <p:extLst>
      <p:ext uri="{BB962C8B-B14F-4D97-AF65-F5344CB8AC3E}">
        <p14:creationId xmlns:p14="http://schemas.microsoft.com/office/powerpoint/2010/main" val="410449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 animBg="1"/>
      <p:bldP spid="11" grpId="0"/>
      <p:bldP spid="12" grpId="0" animBg="1"/>
      <p:bldP spid="13" grpId="0"/>
      <p:bldP spid="1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17431" y="476518"/>
            <a:ext cx="2987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Bài 3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: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endParaRPr lang="en-US" sz="3200" b="1" dirty="0">
              <a:solidFill>
                <a:srgbClr val="00B050"/>
              </a:solidFill>
              <a:latin typeface="Times New Roman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17431" y="1309283"/>
            <a:ext cx="10856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468 + 22 + </a:t>
            </a:r>
            <a:r>
              <a:rPr lang="en-US" sz="3600" b="1" dirty="0" smtClean="0"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200         75 </a:t>
            </a:r>
            <a:r>
              <a:rPr lang="en-US" sz="3600" b="1" dirty="0"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– 25 + </a:t>
            </a:r>
            <a:r>
              <a:rPr lang="en-US" sz="3600" b="1" dirty="0" smtClean="0"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550        747 </a:t>
            </a:r>
            <a:r>
              <a:rPr lang="en-US" sz="3600" b="1" dirty="0"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+ 123 - </a:t>
            </a:r>
            <a:r>
              <a:rPr lang="en-US" sz="3600" b="1" dirty="0" smtClean="0"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100</a:t>
            </a:r>
            <a:endParaRPr lang="en-US" sz="3600" b="1" dirty="0">
              <a:latin typeface="Times New Roman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342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55F6CF5-E739-01B5-168D-FF3427BA0A03}"/>
              </a:ext>
            </a:extLst>
          </p:cNvPr>
          <p:cNvSpPr txBox="1"/>
          <p:nvPr/>
        </p:nvSpPr>
        <p:spPr>
          <a:xfrm>
            <a:off x="1364657" y="606183"/>
            <a:ext cx="104245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66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rgbClr val="66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4000" b="1" dirty="0">
                <a:solidFill>
                  <a:srgbClr val="660066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3:</a:t>
            </a:r>
            <a:endParaRPr lang="en-US" sz="4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2601540-DEBC-B029-71F3-23E37A537597}"/>
              </a:ext>
            </a:extLst>
          </p:cNvPr>
          <p:cNvSpPr txBox="1"/>
          <p:nvPr/>
        </p:nvSpPr>
        <p:spPr>
          <a:xfrm>
            <a:off x="3054847" y="636961"/>
            <a:ext cx="10316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endParaRPr lang="en-US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3B90967-1F4A-DD70-11C8-C2831C7DC4FE}"/>
              </a:ext>
            </a:extLst>
          </p:cNvPr>
          <p:cNvSpPr txBox="1"/>
          <p:nvPr/>
        </p:nvSpPr>
        <p:spPr>
          <a:xfrm>
            <a:off x="737839" y="1513524"/>
            <a:ext cx="484648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mbria" panose="02040503050406030204" pitchFamily="18" charset="0"/>
                <a:ea typeface="Cambria" panose="02040503050406030204" pitchFamily="18" charset="0"/>
              </a:rPr>
              <a:t>    </a:t>
            </a:r>
            <a:r>
              <a:rPr lang="en-US" sz="4500" b="1" dirty="0">
                <a:latin typeface="Cambria" panose="02040503050406030204" pitchFamily="18" charset="0"/>
                <a:ea typeface="Cambria" panose="02040503050406030204" pitchFamily="18" charset="0"/>
              </a:rPr>
              <a:t>468 + 22 + 200</a:t>
            </a:r>
          </a:p>
          <a:p>
            <a:r>
              <a:rPr lang="en-US" sz="45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     490     + 200</a:t>
            </a:r>
          </a:p>
          <a:p>
            <a:r>
              <a:rPr lang="en-US" sz="45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        690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77E2BFA-7CF1-CEE8-29A0-AD2A0C6C57A9}"/>
              </a:ext>
            </a:extLst>
          </p:cNvPr>
          <p:cNvSpPr txBox="1"/>
          <p:nvPr/>
        </p:nvSpPr>
        <p:spPr>
          <a:xfrm>
            <a:off x="7276062" y="1544302"/>
            <a:ext cx="4513151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latin typeface="Cambria" panose="02040503050406030204" pitchFamily="18" charset="0"/>
                <a:ea typeface="Cambria" panose="02040503050406030204" pitchFamily="18" charset="0"/>
              </a:rPr>
              <a:t>    75 – 25 + 550</a:t>
            </a:r>
          </a:p>
          <a:p>
            <a:r>
              <a:rPr lang="en-US" sz="45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     50     + 550</a:t>
            </a:r>
          </a:p>
          <a:p>
            <a:r>
              <a:rPr lang="en-US" sz="45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        600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A40D100-90B7-E201-AFDE-EF7A68CF7C34}"/>
              </a:ext>
            </a:extLst>
          </p:cNvPr>
          <p:cNvSpPr txBox="1"/>
          <p:nvPr/>
        </p:nvSpPr>
        <p:spPr>
          <a:xfrm>
            <a:off x="3559480" y="4228785"/>
            <a:ext cx="5785241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latin typeface="Cambria" panose="02040503050406030204" pitchFamily="18" charset="0"/>
                <a:ea typeface="Cambria" panose="02040503050406030204" pitchFamily="18" charset="0"/>
              </a:rPr>
              <a:t>    747 + 123 - 100</a:t>
            </a:r>
          </a:p>
          <a:p>
            <a:r>
              <a:rPr lang="en-US" sz="45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     870     - 100</a:t>
            </a:r>
          </a:p>
          <a:p>
            <a:r>
              <a:rPr lang="en-US" sz="45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        770</a:t>
            </a:r>
          </a:p>
        </p:txBody>
      </p:sp>
    </p:spTree>
    <p:extLst>
      <p:ext uri="{BB962C8B-B14F-4D97-AF65-F5344CB8AC3E}">
        <p14:creationId xmlns:p14="http://schemas.microsoft.com/office/powerpoint/2010/main" val="342996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5" grpId="0" uiExpand="1" build="p"/>
      <p:bldP spid="6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085566871970978127">
            <a:hlinkClick r:id="" action="ppaction://media"/>
            <a:extLst>
              <a:ext uri="{FF2B5EF4-FFF2-40B4-BE49-F238E27FC236}">
                <a16:creationId xmlns:a16="http://schemas.microsoft.com/office/drawing/2014/main" xmlns="" id="{6FFE95F7-E9FE-C9DC-3B4B-13EA38B3273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t="34217" b="34217"/>
          <a:stretch/>
        </p:blipFill>
        <p:spPr>
          <a:xfrm>
            <a:off x="0" y="1081824"/>
            <a:ext cx="12210924" cy="5776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7730" y="289463"/>
            <a:ext cx="116425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 4: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sấu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chảy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bể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bể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bể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lít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550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4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9776514-FC5B-DF38-AD8B-E6C7FBD9616B}"/>
              </a:ext>
            </a:extLst>
          </p:cNvPr>
          <p:cNvSpPr txBox="1"/>
          <p:nvPr/>
        </p:nvSpPr>
        <p:spPr>
          <a:xfrm>
            <a:off x="434449" y="416575"/>
            <a:ext cx="187340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C4254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Bài 4: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1A222D2-B6FE-639C-7E9B-B34437355A2B}"/>
              </a:ext>
            </a:extLst>
          </p:cNvPr>
          <p:cNvSpPr txBox="1"/>
          <p:nvPr/>
        </p:nvSpPr>
        <p:spPr>
          <a:xfrm>
            <a:off x="2025356" y="427400"/>
            <a:ext cx="97930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sấu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chảy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bể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bể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bể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lít</a:t>
            </a:r>
            <a:r>
              <a:rPr 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4" name="Picture 3" descr="Screen Clipping">
            <a:extLst>
              <a:ext uri="{FF2B5EF4-FFF2-40B4-BE49-F238E27FC236}">
                <a16:creationId xmlns:a16="http://schemas.microsoft.com/office/drawing/2014/main" xmlns="" id="{69D118AC-B958-43AB-BD09-DC1F2A828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120" y="1838005"/>
            <a:ext cx="4831689" cy="4248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3BEF521-C75D-18B5-BFFE-67B85CDFC03E}"/>
              </a:ext>
            </a:extLst>
          </p:cNvPr>
          <p:cNvSpPr txBox="1"/>
          <p:nvPr/>
        </p:nvSpPr>
        <p:spPr>
          <a:xfrm>
            <a:off x="806164" y="1865920"/>
            <a:ext cx="759212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giải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Cambria" panose="02040503050406030204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Sau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khi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cả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hai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bể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đầy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nước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tổng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lượng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nước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trong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hai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bể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là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       240 + 320 = 560 (</a:t>
            </a:r>
            <a:r>
              <a:rPr lang="en-US" sz="40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l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                    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Đáp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số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: 560 </a:t>
            </a:r>
            <a:r>
              <a:rPr lang="en-US" sz="40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l</a:t>
            </a:r>
          </a:p>
        </p:txBody>
      </p:sp>
    </p:spTree>
    <p:extLst>
      <p:ext uri="{BB962C8B-B14F-4D97-AF65-F5344CB8AC3E}">
        <p14:creationId xmlns:p14="http://schemas.microsoft.com/office/powerpoint/2010/main" val="110607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99256" y="3206840"/>
            <a:ext cx="69030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endParaRPr lang="en-US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71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1BB3775-F144-7CE8-D0AB-D7054BEA760F}"/>
              </a:ext>
            </a:extLst>
          </p:cNvPr>
          <p:cNvSpPr txBox="1"/>
          <p:nvPr/>
        </p:nvSpPr>
        <p:spPr>
          <a:xfrm>
            <a:off x="235782" y="246624"/>
            <a:ext cx="14077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C4254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5:</a:t>
            </a:r>
          </a:p>
        </p:txBody>
      </p:sp>
      <p:pic>
        <p:nvPicPr>
          <p:cNvPr id="3" name="Picture 2" descr="Screen Clipping">
            <a:extLst>
              <a:ext uri="{FF2B5EF4-FFF2-40B4-BE49-F238E27FC236}">
                <a16:creationId xmlns:a16="http://schemas.microsoft.com/office/drawing/2014/main" xmlns="" id="{7073FA78-1884-1856-8049-49F720FE5D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89"/>
          <a:stretch>
            <a:fillRect/>
          </a:stretch>
        </p:blipFill>
        <p:spPr>
          <a:xfrm>
            <a:off x="273810" y="1542109"/>
            <a:ext cx="5573198" cy="5000359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xmlns="" id="{B46C73A3-B5FC-6430-2F78-EE4116E192C9}"/>
              </a:ext>
            </a:extLst>
          </p:cNvPr>
          <p:cNvCxnSpPr/>
          <p:nvPr/>
        </p:nvCxnSpPr>
        <p:spPr>
          <a:xfrm>
            <a:off x="5282527" y="1269500"/>
            <a:ext cx="3937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91AF4CE3-02C9-C7D7-AD00-1512171CEF76}"/>
              </a:ext>
            </a:extLst>
          </p:cNvPr>
          <p:cNvGrpSpPr/>
          <p:nvPr/>
        </p:nvGrpSpPr>
        <p:grpSpPr>
          <a:xfrm>
            <a:off x="1577883" y="824977"/>
            <a:ext cx="10232278" cy="4483074"/>
            <a:chOff x="1538267" y="926128"/>
            <a:chExt cx="10232278" cy="4483074"/>
          </a:xfrm>
        </p:grpSpPr>
        <p:sp>
          <p:nvSpPr>
            <p:cNvPr id="6" name="Rounded Rectangle 16">
              <a:extLst>
                <a:ext uri="{FF2B5EF4-FFF2-40B4-BE49-F238E27FC236}">
                  <a16:creationId xmlns:a16="http://schemas.microsoft.com/office/drawing/2014/main" xmlns="" id="{9EA18B87-9E40-B422-8283-5A0F2D0B76B9}"/>
                </a:ext>
              </a:extLst>
            </p:cNvPr>
            <p:cNvSpPr/>
            <p:nvPr/>
          </p:nvSpPr>
          <p:spPr>
            <a:xfrm>
              <a:off x="10806655" y="1071785"/>
              <a:ext cx="963890" cy="4556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579DCBBA-14B6-6997-EB9D-9D9259A02483}"/>
                </a:ext>
              </a:extLst>
            </p:cNvPr>
            <p:cNvGrpSpPr/>
            <p:nvPr/>
          </p:nvGrpSpPr>
          <p:grpSpPr>
            <a:xfrm>
              <a:off x="1538267" y="926128"/>
              <a:ext cx="10203859" cy="4483074"/>
              <a:chOff x="1538267" y="926128"/>
              <a:chExt cx="10203859" cy="4483074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xmlns="" id="{D03A5F2B-B90C-EFEE-36B0-05DFE075A1A0}"/>
                  </a:ext>
                </a:extLst>
              </p:cNvPr>
              <p:cNvGrpSpPr/>
              <p:nvPr/>
            </p:nvGrpSpPr>
            <p:grpSpPr>
              <a:xfrm>
                <a:off x="1538267" y="926128"/>
                <a:ext cx="9590639" cy="2363132"/>
                <a:chOff x="2522097" y="1412937"/>
                <a:chExt cx="9590639" cy="2363132"/>
              </a:xfrm>
            </p:grpSpPr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xmlns="" id="{3DA6A326-D83A-6C79-A603-64987DC6A5D5}"/>
                    </a:ext>
                  </a:extLst>
                </p:cNvPr>
                <p:cNvSpPr/>
                <p:nvPr/>
              </p:nvSpPr>
              <p:spPr>
                <a:xfrm>
                  <a:off x="2522097" y="1412937"/>
                  <a:ext cx="9590639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sz="3200" b="1" dirty="0" smtClean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a)</a:t>
                  </a:r>
                  <a:r>
                    <a:rPr lang="en-US" sz="3200" b="1" dirty="0" err="1" smtClean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Nếu</a:t>
                  </a:r>
                  <a:r>
                    <a:rPr lang="en-US" sz="3200" b="1" dirty="0" smtClean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2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đi</a:t>
                  </a:r>
                  <a:r>
                    <a:rPr lang="en-US" sz="32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2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theo</a:t>
                  </a:r>
                  <a:r>
                    <a:rPr lang="en-US" sz="32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2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lệnh</a:t>
                  </a:r>
                  <a:r>
                    <a:rPr lang="en-US" sz="32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“       ” </a:t>
                  </a:r>
                  <a:r>
                    <a:rPr lang="en-US" sz="32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thì</a:t>
                  </a:r>
                  <a:r>
                    <a:rPr lang="en-US" sz="32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2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Tíc-tốc</a:t>
                  </a:r>
                  <a:r>
                    <a:rPr lang="en-US" sz="32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2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sẽ</a:t>
                  </a:r>
                  <a:r>
                    <a:rPr lang="en-US" sz="32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2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đến</a:t>
                  </a:r>
                  <a:r>
                    <a:rPr lang="en-US" sz="32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ô </a:t>
                  </a:r>
                  <a:r>
                    <a:rPr lang="en-US" sz="32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ghi</a:t>
                  </a:r>
                  <a:r>
                    <a:rPr lang="en-US" sz="32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2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số</a:t>
                  </a:r>
                  <a:r>
                    <a:rPr lang="en-US" sz="32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</a:p>
              </p:txBody>
            </p:sp>
            <p:cxnSp>
              <p:nvCxnSpPr>
                <p:cNvPr id="16" name="Straight Arrow Connector 15">
                  <a:extLst>
                    <a:ext uri="{FF2B5EF4-FFF2-40B4-BE49-F238E27FC236}">
                      <a16:creationId xmlns:a16="http://schemas.microsoft.com/office/drawing/2014/main" xmlns="" id="{9D28B964-BE26-568F-4CE2-8AC9C8590880}"/>
                    </a:ext>
                  </a:extLst>
                </p:cNvPr>
                <p:cNvCxnSpPr/>
                <p:nvPr/>
              </p:nvCxnSpPr>
              <p:spPr>
                <a:xfrm flipV="1">
                  <a:off x="6136229" y="1550548"/>
                  <a:ext cx="1588" cy="367621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Arrow Connector 16">
                  <a:extLst>
                    <a:ext uri="{FF2B5EF4-FFF2-40B4-BE49-F238E27FC236}">
                      <a16:creationId xmlns:a16="http://schemas.microsoft.com/office/drawing/2014/main" xmlns="" id="{E6A2A98D-032C-DCCF-54CA-1AA2191BE46E}"/>
                    </a:ext>
                  </a:extLst>
                </p:cNvPr>
                <p:cNvCxnSpPr/>
                <p:nvPr/>
              </p:nvCxnSpPr>
              <p:spPr>
                <a:xfrm flipV="1">
                  <a:off x="11220120" y="2130069"/>
                  <a:ext cx="1588" cy="367621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Arrow Connector 17">
                  <a:extLst>
                    <a:ext uri="{FF2B5EF4-FFF2-40B4-BE49-F238E27FC236}">
                      <a16:creationId xmlns:a16="http://schemas.microsoft.com/office/drawing/2014/main" xmlns="" id="{A18B28DC-903E-2F92-1956-C4862AE86E2D}"/>
                    </a:ext>
                  </a:extLst>
                </p:cNvPr>
                <p:cNvCxnSpPr/>
                <p:nvPr/>
              </p:nvCxnSpPr>
              <p:spPr>
                <a:xfrm flipH="1">
                  <a:off x="10512780" y="2291519"/>
                  <a:ext cx="426295" cy="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Arrow Connector 18">
                  <a:extLst>
                    <a:ext uri="{FF2B5EF4-FFF2-40B4-BE49-F238E27FC236}">
                      <a16:creationId xmlns:a16="http://schemas.microsoft.com/office/drawing/2014/main" xmlns="" id="{7AF011F2-CE73-6762-97F2-22AF70644C1E}"/>
                    </a:ext>
                  </a:extLst>
                </p:cNvPr>
                <p:cNvCxnSpPr/>
                <p:nvPr/>
              </p:nvCxnSpPr>
              <p:spPr>
                <a:xfrm flipV="1">
                  <a:off x="10512780" y="3332413"/>
                  <a:ext cx="1588" cy="367621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Arrow Connector 19">
                  <a:extLst>
                    <a:ext uri="{FF2B5EF4-FFF2-40B4-BE49-F238E27FC236}">
                      <a16:creationId xmlns:a16="http://schemas.microsoft.com/office/drawing/2014/main" xmlns="" id="{DCFC78FF-3D6C-DFE4-1024-963D380CD207}"/>
                    </a:ext>
                  </a:extLst>
                </p:cNvPr>
                <p:cNvCxnSpPr/>
                <p:nvPr/>
              </p:nvCxnSpPr>
              <p:spPr>
                <a:xfrm>
                  <a:off x="11091609" y="3351586"/>
                  <a:ext cx="1588" cy="424483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xmlns="" id="{0F3FDA74-9B7B-E9C8-5624-FBD82C5ED811}"/>
                  </a:ext>
                </a:extLst>
              </p:cNvPr>
              <p:cNvGrpSpPr/>
              <p:nvPr/>
            </p:nvGrpSpPr>
            <p:grpSpPr>
              <a:xfrm>
                <a:off x="5980354" y="1247550"/>
                <a:ext cx="5761772" cy="4161652"/>
                <a:chOff x="5721053" y="-512134"/>
                <a:chExt cx="5761772" cy="4161652"/>
              </a:xfrm>
            </p:grpSpPr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xmlns="" id="{363608C6-C10D-0699-33D8-34D2E07984A2}"/>
                    </a:ext>
                  </a:extLst>
                </p:cNvPr>
                <p:cNvSpPr txBox="1"/>
                <p:nvPr/>
              </p:nvSpPr>
              <p:spPr>
                <a:xfrm>
                  <a:off x="5721053" y="-512134"/>
                  <a:ext cx="5761772" cy="416165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en-US" sz="30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b) </a:t>
                  </a:r>
                  <a:r>
                    <a:rPr lang="en-US" sz="30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Nếu</a:t>
                  </a:r>
                  <a:r>
                    <a:rPr lang="en-US" sz="30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0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đi</a:t>
                  </a:r>
                  <a:r>
                    <a:rPr lang="en-US" sz="30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0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theo</a:t>
                  </a:r>
                  <a:r>
                    <a:rPr lang="en-US" sz="30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0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lệnh</a:t>
                  </a:r>
                  <a:endParaRPr lang="en-US" sz="3000" b="1" dirty="0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  <a:p>
                  <a:pPr>
                    <a:lnSpc>
                      <a:spcPct val="150000"/>
                    </a:lnSpc>
                  </a:pPr>
                  <a:r>
                    <a:rPr lang="en-US" sz="30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thì</a:t>
                  </a:r>
                  <a:r>
                    <a:rPr lang="en-US" sz="30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0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Tíc-tốc</a:t>
                  </a:r>
                  <a:r>
                    <a:rPr lang="en-US" sz="30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0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sẽ</a:t>
                  </a:r>
                  <a:r>
                    <a:rPr lang="en-US" sz="30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0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đến</a:t>
                  </a:r>
                  <a:r>
                    <a:rPr lang="en-US" sz="30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ô </a:t>
                  </a:r>
                  <a:r>
                    <a:rPr lang="en-US" sz="30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ghi</a:t>
                  </a:r>
                  <a:r>
                    <a:rPr lang="en-US" sz="30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0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số</a:t>
                  </a:r>
                  <a:r>
                    <a:rPr lang="en-US" sz="30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        .</a:t>
                  </a:r>
                </a:p>
                <a:p>
                  <a:pPr>
                    <a:lnSpc>
                      <a:spcPct val="150000"/>
                    </a:lnSpc>
                  </a:pPr>
                  <a:r>
                    <a:rPr lang="en-US" sz="30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   </a:t>
                  </a:r>
                  <a:r>
                    <a:rPr lang="en-US" sz="30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Nếu</a:t>
                  </a:r>
                  <a:r>
                    <a:rPr lang="en-US" sz="30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0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đi</a:t>
                  </a:r>
                  <a:r>
                    <a:rPr lang="en-US" sz="30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0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theo</a:t>
                  </a:r>
                  <a:r>
                    <a:rPr lang="en-US" sz="30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0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lệnh</a:t>
                  </a:r>
                  <a:r>
                    <a:rPr lang="en-US" sz="30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“        ” </a:t>
                  </a:r>
                  <a:r>
                    <a:rPr lang="en-US" sz="30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thì</a:t>
                  </a:r>
                  <a:r>
                    <a:rPr lang="en-US" sz="30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0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Tíc-tốc</a:t>
                  </a:r>
                  <a:r>
                    <a:rPr lang="en-US" sz="30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0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sẽ</a:t>
                  </a:r>
                  <a:r>
                    <a:rPr lang="en-US" sz="30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0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đến</a:t>
                  </a:r>
                  <a:r>
                    <a:rPr lang="en-US" sz="30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ô </a:t>
                  </a:r>
                  <a:r>
                    <a:rPr lang="en-US" sz="30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ghi</a:t>
                  </a:r>
                  <a:r>
                    <a:rPr lang="en-US" sz="30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0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số</a:t>
                  </a:r>
                  <a:r>
                    <a:rPr lang="en-US" sz="30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        .</a:t>
                  </a:r>
                </a:p>
                <a:p>
                  <a:pPr>
                    <a:lnSpc>
                      <a:spcPct val="150000"/>
                    </a:lnSpc>
                  </a:pPr>
                  <a:r>
                    <a:rPr lang="en-US" sz="30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c) </a:t>
                  </a:r>
                  <a:r>
                    <a:rPr lang="en-US" sz="30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Tổng</a:t>
                  </a:r>
                  <a:r>
                    <a:rPr lang="en-US" sz="30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0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của</a:t>
                  </a:r>
                  <a:r>
                    <a:rPr lang="en-US" sz="30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0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hai</a:t>
                  </a:r>
                  <a:r>
                    <a:rPr lang="en-US" sz="30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0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số</a:t>
                  </a:r>
                  <a:r>
                    <a:rPr lang="en-US" sz="30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0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thu</a:t>
                  </a:r>
                  <a:r>
                    <a:rPr lang="en-US" sz="30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30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được</a:t>
                  </a:r>
                  <a:r>
                    <a:rPr lang="en-US" sz="30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ở </a:t>
                  </a:r>
                  <a:r>
                    <a:rPr lang="en-US" sz="30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câu</a:t>
                  </a:r>
                  <a:r>
                    <a:rPr lang="en-US" sz="30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b </a:t>
                  </a:r>
                  <a:r>
                    <a:rPr lang="en-US" sz="3000" b="1" dirty="0" err="1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bằng</a:t>
                  </a:r>
                  <a:r>
                    <a:rPr lang="en-US" sz="3000" b="1" dirty="0">
                      <a:solidFill>
                        <a:schemeClr val="accent1">
                          <a:lumMod val="50000"/>
                        </a:schemeClr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         .</a:t>
                  </a:r>
                </a:p>
              </p:txBody>
            </p:sp>
            <p:sp>
              <p:nvSpPr>
                <p:cNvPr id="11" name="Rounded Rectangle 16">
                  <a:extLst>
                    <a:ext uri="{FF2B5EF4-FFF2-40B4-BE49-F238E27FC236}">
                      <a16:creationId xmlns:a16="http://schemas.microsoft.com/office/drawing/2014/main" xmlns="" id="{BE02256B-0C15-0661-2FF9-D5AF4A99B5AA}"/>
                    </a:ext>
                  </a:extLst>
                </p:cNvPr>
                <p:cNvSpPr/>
                <p:nvPr/>
              </p:nvSpPr>
              <p:spPr>
                <a:xfrm>
                  <a:off x="10394518" y="439666"/>
                  <a:ext cx="753109" cy="496388"/>
                </a:xfrm>
                <a:prstGeom prst="roundRect">
                  <a:avLst/>
                </a:prstGeom>
                <a:solidFill>
                  <a:schemeClr val="bg1"/>
                </a:solidFill>
                <a:ln w="28575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?</a:t>
                  </a:r>
                </a:p>
              </p:txBody>
            </p:sp>
            <p:sp>
              <p:nvSpPr>
                <p:cNvPr id="12" name="Rounded Rectangle 16">
                  <a:extLst>
                    <a:ext uri="{FF2B5EF4-FFF2-40B4-BE49-F238E27FC236}">
                      <a16:creationId xmlns:a16="http://schemas.microsoft.com/office/drawing/2014/main" xmlns="" id="{BB73BACD-9FB0-BCD7-A82C-B2E01A916D14}"/>
                    </a:ext>
                  </a:extLst>
                </p:cNvPr>
                <p:cNvSpPr/>
                <p:nvPr/>
              </p:nvSpPr>
              <p:spPr>
                <a:xfrm>
                  <a:off x="9233534" y="1735415"/>
                  <a:ext cx="626090" cy="496388"/>
                </a:xfrm>
                <a:prstGeom prst="roundRect">
                  <a:avLst/>
                </a:prstGeom>
                <a:solidFill>
                  <a:schemeClr val="bg1"/>
                </a:solidFill>
                <a:ln w="28575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?</a:t>
                  </a:r>
                </a:p>
              </p:txBody>
            </p:sp>
            <p:sp>
              <p:nvSpPr>
                <p:cNvPr id="13" name="Rounded Rectangle 16">
                  <a:extLst>
                    <a:ext uri="{FF2B5EF4-FFF2-40B4-BE49-F238E27FC236}">
                      <a16:creationId xmlns:a16="http://schemas.microsoft.com/office/drawing/2014/main" xmlns="" id="{B60904EA-A77A-009A-B05B-A481E513ADCC}"/>
                    </a:ext>
                  </a:extLst>
                </p:cNvPr>
                <p:cNvSpPr/>
                <p:nvPr/>
              </p:nvSpPr>
              <p:spPr>
                <a:xfrm>
                  <a:off x="7975849" y="3153130"/>
                  <a:ext cx="626090" cy="496388"/>
                </a:xfrm>
                <a:prstGeom prst="roundRect">
                  <a:avLst/>
                </a:prstGeom>
                <a:solidFill>
                  <a:schemeClr val="bg1"/>
                </a:solidFill>
                <a:ln w="28575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chemeClr val="tx1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?</a:t>
                  </a:r>
                </a:p>
              </p:txBody>
            </p:sp>
            <p:cxnSp>
              <p:nvCxnSpPr>
                <p:cNvPr id="14" name="Straight Arrow Connector 13">
                  <a:extLst>
                    <a:ext uri="{FF2B5EF4-FFF2-40B4-BE49-F238E27FC236}">
                      <a16:creationId xmlns:a16="http://schemas.microsoft.com/office/drawing/2014/main" xmlns="" id="{AD1A9A7E-6A07-6AB0-40F3-1D1EDCE1057A}"/>
                    </a:ext>
                  </a:extLst>
                </p:cNvPr>
                <p:cNvCxnSpPr/>
                <p:nvPr/>
              </p:nvCxnSpPr>
              <p:spPr>
                <a:xfrm>
                  <a:off x="9349729" y="1453541"/>
                  <a:ext cx="393700" cy="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BE8C440-5DA7-E670-23BA-EDC3D3BAB6EB}"/>
              </a:ext>
            </a:extLst>
          </p:cNvPr>
          <p:cNvSpPr txBox="1"/>
          <p:nvPr/>
        </p:nvSpPr>
        <p:spPr>
          <a:xfrm>
            <a:off x="10964599" y="924301"/>
            <a:ext cx="963890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600" b="1" dirty="0">
                <a:solidFill>
                  <a:srgbClr val="F1544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552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52282" y="338957"/>
            <a:ext cx="10315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/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khiển</a:t>
            </a:r>
            <a:r>
              <a:rPr lang="en-US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Rô-bốt</a:t>
            </a:r>
            <a:r>
              <a:rPr lang="en-US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Tíc-tốc</a:t>
            </a:r>
            <a:r>
              <a:rPr lang="en-US" sz="32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en-US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8" name="Ink 27"/>
              <p14:cNvContentPartPr/>
              <p14:nvPr/>
            </p14:nvContentPartPr>
            <p14:xfrm>
              <a:off x="11072880" y="1625040"/>
              <a:ext cx="375480" cy="848880"/>
            </p14:xfrm>
          </p:contentPart>
        </mc:Choice>
        <mc:Fallback xmlns="">
          <p:pic>
            <p:nvPicPr>
              <p:cNvPr id="28" name="Ink 27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063520" y="1615680"/>
                <a:ext cx="394200" cy="86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6" name="Ink 25"/>
              <p14:cNvContentPartPr/>
              <p14:nvPr/>
            </p14:nvContentPartPr>
            <p14:xfrm>
              <a:off x="3357720" y="1714320"/>
              <a:ext cx="7867080" cy="2840040"/>
            </p14:xfrm>
          </p:contentPart>
        </mc:Choice>
        <mc:Fallback xmlns="">
          <p:pic>
            <p:nvPicPr>
              <p:cNvPr id="26" name="Ink 25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348360" y="1704960"/>
                <a:ext cx="7885800" cy="2858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2032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7665637062058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50387" y="257578"/>
            <a:ext cx="8848926" cy="5550794"/>
          </a:xfrm>
        </p:spPr>
      </p:pic>
    </p:spTree>
    <p:extLst>
      <p:ext uri="{BB962C8B-B14F-4D97-AF65-F5344CB8AC3E}">
        <p14:creationId xmlns:p14="http://schemas.microsoft.com/office/powerpoint/2010/main" val="198053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579DCBBA-14B6-6997-EB9D-9D9259A02483}"/>
              </a:ext>
            </a:extLst>
          </p:cNvPr>
          <p:cNvGrpSpPr/>
          <p:nvPr/>
        </p:nvGrpSpPr>
        <p:grpSpPr>
          <a:xfrm>
            <a:off x="6019970" y="1238304"/>
            <a:ext cx="5761772" cy="4161652"/>
            <a:chOff x="5980354" y="1247550"/>
            <a:chExt cx="5761772" cy="4161652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D03A5F2B-B90C-EFEE-36B0-05DFE075A1A0}"/>
                </a:ext>
              </a:extLst>
            </p:cNvPr>
            <p:cNvGrpSpPr/>
            <p:nvPr/>
          </p:nvGrpSpPr>
          <p:grpSpPr>
            <a:xfrm>
              <a:off x="9528950" y="1643260"/>
              <a:ext cx="708928" cy="1646000"/>
              <a:chOff x="10512780" y="2130069"/>
              <a:chExt cx="708928" cy="1646000"/>
            </a:xfrm>
          </p:grpSpPr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xmlns="" id="{E6A2A98D-032C-DCCF-54CA-1AA2191BE46E}"/>
                  </a:ext>
                </a:extLst>
              </p:cNvPr>
              <p:cNvCxnSpPr/>
              <p:nvPr/>
            </p:nvCxnSpPr>
            <p:spPr>
              <a:xfrm flipV="1">
                <a:off x="11220120" y="2130069"/>
                <a:ext cx="1588" cy="36762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xmlns="" id="{A18B28DC-903E-2F92-1956-C4862AE86E2D}"/>
                  </a:ext>
                </a:extLst>
              </p:cNvPr>
              <p:cNvCxnSpPr/>
              <p:nvPr/>
            </p:nvCxnSpPr>
            <p:spPr>
              <a:xfrm flipH="1">
                <a:off x="10512780" y="2291519"/>
                <a:ext cx="426295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xmlns="" id="{7AF011F2-CE73-6762-97F2-22AF70644C1E}"/>
                  </a:ext>
                </a:extLst>
              </p:cNvPr>
              <p:cNvCxnSpPr/>
              <p:nvPr/>
            </p:nvCxnSpPr>
            <p:spPr>
              <a:xfrm flipV="1">
                <a:off x="10512780" y="3332413"/>
                <a:ext cx="1588" cy="367621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xmlns="" id="{DCFC78FF-3D6C-DFE4-1024-963D380CD207}"/>
                  </a:ext>
                </a:extLst>
              </p:cNvPr>
              <p:cNvCxnSpPr/>
              <p:nvPr/>
            </p:nvCxnSpPr>
            <p:spPr>
              <a:xfrm>
                <a:off x="11091609" y="3351586"/>
                <a:ext cx="1588" cy="42448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0F3FDA74-9B7B-E9C8-5624-FBD82C5ED811}"/>
                </a:ext>
              </a:extLst>
            </p:cNvPr>
            <p:cNvGrpSpPr/>
            <p:nvPr/>
          </p:nvGrpSpPr>
          <p:grpSpPr>
            <a:xfrm>
              <a:off x="5980354" y="1247550"/>
              <a:ext cx="5761772" cy="4161652"/>
              <a:chOff x="5721053" y="-512134"/>
              <a:chExt cx="5761772" cy="4161652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363608C6-C10D-0699-33D8-34D2E07984A2}"/>
                  </a:ext>
                </a:extLst>
              </p:cNvPr>
              <p:cNvSpPr txBox="1"/>
              <p:nvPr/>
            </p:nvSpPr>
            <p:spPr>
              <a:xfrm>
                <a:off x="5721053" y="-512134"/>
                <a:ext cx="5761772" cy="4161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000" b="1" dirty="0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b) </a:t>
                </a:r>
                <a:r>
                  <a:rPr lang="en-US" sz="3000" b="1" dirty="0" err="1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Nếu</a:t>
                </a:r>
                <a:r>
                  <a:rPr lang="en-US" sz="3000" b="1" dirty="0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đi</a:t>
                </a:r>
                <a:r>
                  <a:rPr lang="en-US" sz="3000" b="1" dirty="0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theo</a:t>
                </a:r>
                <a:r>
                  <a:rPr lang="en-US" sz="3000" b="1" dirty="0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lệnh</a:t>
                </a:r>
                <a:endParaRPr lang="en-US" sz="3000" b="1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3000" b="1" dirty="0" err="1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thì</a:t>
                </a:r>
                <a:r>
                  <a:rPr lang="en-US" sz="3000" b="1" dirty="0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Tíc-tốc</a:t>
                </a:r>
                <a:r>
                  <a:rPr lang="en-US" sz="3000" b="1" dirty="0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sẽ</a:t>
                </a:r>
                <a:r>
                  <a:rPr lang="en-US" sz="3000" b="1" dirty="0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đến</a:t>
                </a:r>
                <a:r>
                  <a:rPr lang="en-US" sz="3000" b="1" dirty="0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ô </a:t>
                </a:r>
                <a:r>
                  <a:rPr lang="en-US" sz="3000" b="1" dirty="0" err="1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ghi</a:t>
                </a:r>
                <a:r>
                  <a:rPr lang="en-US" sz="3000" b="1" dirty="0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000" b="1" dirty="0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       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000" b="1" dirty="0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  </a:t>
                </a:r>
                <a:r>
                  <a:rPr lang="en-US" sz="3000" b="1" dirty="0" err="1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Nếu</a:t>
                </a:r>
                <a:r>
                  <a:rPr lang="en-US" sz="3000" b="1" dirty="0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đi</a:t>
                </a:r>
                <a:r>
                  <a:rPr lang="en-US" sz="3000" b="1" dirty="0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theo</a:t>
                </a:r>
                <a:r>
                  <a:rPr lang="en-US" sz="3000" b="1" dirty="0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lệnh</a:t>
                </a:r>
                <a:r>
                  <a:rPr lang="en-US" sz="3000" b="1" dirty="0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“        ” </a:t>
                </a:r>
                <a:r>
                  <a:rPr lang="en-US" sz="3000" b="1" dirty="0" err="1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thì</a:t>
                </a:r>
                <a:r>
                  <a:rPr lang="en-US" sz="3000" b="1" dirty="0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Tíc-tốc</a:t>
                </a:r>
                <a:r>
                  <a:rPr lang="en-US" sz="3000" b="1" dirty="0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sẽ</a:t>
                </a:r>
                <a:r>
                  <a:rPr lang="en-US" sz="3000" b="1" dirty="0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đến</a:t>
                </a:r>
                <a:r>
                  <a:rPr lang="en-US" sz="3000" b="1" dirty="0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ô </a:t>
                </a:r>
                <a:r>
                  <a:rPr lang="en-US" sz="3000" b="1" dirty="0" err="1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ghi</a:t>
                </a:r>
                <a:r>
                  <a:rPr lang="en-US" sz="3000" b="1" dirty="0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000" b="1" dirty="0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       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000" b="1" dirty="0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c) </a:t>
                </a:r>
                <a:r>
                  <a:rPr lang="en-US" sz="3000" b="1" dirty="0" err="1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Tổng</a:t>
                </a:r>
                <a:r>
                  <a:rPr lang="en-US" sz="3000" b="1" dirty="0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của</a:t>
                </a:r>
                <a:r>
                  <a:rPr lang="en-US" sz="3000" b="1" dirty="0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hai</a:t>
                </a:r>
                <a:r>
                  <a:rPr lang="en-US" sz="3000" b="1" dirty="0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000" b="1" dirty="0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thu</a:t>
                </a:r>
                <a:r>
                  <a:rPr lang="en-US" sz="3000" b="1" dirty="0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000" b="1" dirty="0" err="1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được</a:t>
                </a:r>
                <a:r>
                  <a:rPr lang="en-US" sz="3000" b="1" dirty="0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ở </a:t>
                </a:r>
                <a:r>
                  <a:rPr lang="en-US" sz="3000" b="1" dirty="0" err="1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câu</a:t>
                </a:r>
                <a:r>
                  <a:rPr lang="en-US" sz="3000" b="1" dirty="0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b </a:t>
                </a:r>
                <a:r>
                  <a:rPr lang="en-US" sz="3000" b="1" dirty="0" err="1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bằng</a:t>
                </a:r>
                <a:r>
                  <a:rPr lang="en-US" sz="3000" b="1" dirty="0">
                    <a:solidFill>
                      <a:schemeClr val="accent1">
                        <a:lumMod val="50000"/>
                      </a:schemeClr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         .</a:t>
                </a:r>
              </a:p>
            </p:txBody>
          </p:sp>
          <p:sp>
            <p:nvSpPr>
              <p:cNvPr id="8" name="Rounded Rectangle 16">
                <a:extLst>
                  <a:ext uri="{FF2B5EF4-FFF2-40B4-BE49-F238E27FC236}">
                    <a16:creationId xmlns:a16="http://schemas.microsoft.com/office/drawing/2014/main" xmlns="" id="{BE02256B-0C15-0661-2FF9-D5AF4A99B5AA}"/>
                  </a:ext>
                </a:extLst>
              </p:cNvPr>
              <p:cNvSpPr/>
              <p:nvPr/>
            </p:nvSpPr>
            <p:spPr>
              <a:xfrm>
                <a:off x="10394518" y="439666"/>
                <a:ext cx="753109" cy="496388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?</a:t>
                </a:r>
              </a:p>
            </p:txBody>
          </p:sp>
          <p:sp>
            <p:nvSpPr>
              <p:cNvPr id="9" name="Rounded Rectangle 16">
                <a:extLst>
                  <a:ext uri="{FF2B5EF4-FFF2-40B4-BE49-F238E27FC236}">
                    <a16:creationId xmlns:a16="http://schemas.microsoft.com/office/drawing/2014/main" xmlns="" id="{BB73BACD-9FB0-BCD7-A82C-B2E01A916D14}"/>
                  </a:ext>
                </a:extLst>
              </p:cNvPr>
              <p:cNvSpPr/>
              <p:nvPr/>
            </p:nvSpPr>
            <p:spPr>
              <a:xfrm>
                <a:off x="9233534" y="1735415"/>
                <a:ext cx="626090" cy="496388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?</a:t>
                </a:r>
              </a:p>
            </p:txBody>
          </p:sp>
          <p:sp>
            <p:nvSpPr>
              <p:cNvPr id="10" name="Rounded Rectangle 16">
                <a:extLst>
                  <a:ext uri="{FF2B5EF4-FFF2-40B4-BE49-F238E27FC236}">
                    <a16:creationId xmlns:a16="http://schemas.microsoft.com/office/drawing/2014/main" xmlns="" id="{B60904EA-A77A-009A-B05B-A481E513ADCC}"/>
                  </a:ext>
                </a:extLst>
              </p:cNvPr>
              <p:cNvSpPr/>
              <p:nvPr/>
            </p:nvSpPr>
            <p:spPr>
              <a:xfrm>
                <a:off x="7975849" y="3153130"/>
                <a:ext cx="626090" cy="496388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?</a:t>
                </a:r>
              </a:p>
            </p:txBody>
          </p: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xmlns="" id="{AD1A9A7E-6A07-6AB0-40F3-1D1EDCE1057A}"/>
                  </a:ext>
                </a:extLst>
              </p:cNvPr>
              <p:cNvCxnSpPr/>
              <p:nvPr/>
            </p:nvCxnSpPr>
            <p:spPr>
              <a:xfrm>
                <a:off x="9349729" y="1453541"/>
                <a:ext cx="3937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8" name="Picture 17" descr="Screen Clipping">
            <a:extLst>
              <a:ext uri="{FF2B5EF4-FFF2-40B4-BE49-F238E27FC236}">
                <a16:creationId xmlns:a16="http://schemas.microsoft.com/office/drawing/2014/main" xmlns="" id="{7073FA78-1884-1856-8049-49F720FE5D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89"/>
          <a:stretch>
            <a:fillRect/>
          </a:stretch>
        </p:blipFill>
        <p:spPr>
          <a:xfrm>
            <a:off x="273810" y="1542109"/>
            <a:ext cx="5573198" cy="500035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403797" y="386366"/>
            <a:ext cx="66197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CHIA SẺ 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901FE07-DA29-A1FF-F763-53E135DECD36}"/>
              </a:ext>
            </a:extLst>
          </p:cNvPr>
          <p:cNvSpPr txBox="1"/>
          <p:nvPr/>
        </p:nvSpPr>
        <p:spPr>
          <a:xfrm>
            <a:off x="10612786" y="2141740"/>
            <a:ext cx="889942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322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1C369BE8-57F3-6748-8F61-D185BFC56059}"/>
              </a:ext>
            </a:extLst>
          </p:cNvPr>
          <p:cNvSpPr txBox="1"/>
          <p:nvPr/>
        </p:nvSpPr>
        <p:spPr>
          <a:xfrm>
            <a:off x="9350750" y="3393948"/>
            <a:ext cx="979115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600" b="1" dirty="0">
                <a:solidFill>
                  <a:srgbClr val="0974B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368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D0C8F20E-5EDF-6FA1-8141-348B6217DEBE}"/>
              </a:ext>
            </a:extLst>
          </p:cNvPr>
          <p:cNvSpPr txBox="1"/>
          <p:nvPr/>
        </p:nvSpPr>
        <p:spPr>
          <a:xfrm>
            <a:off x="8091371" y="4754053"/>
            <a:ext cx="1102664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690</a:t>
            </a:r>
          </a:p>
        </p:txBody>
      </p:sp>
    </p:spTree>
    <p:extLst>
      <p:ext uri="{BB962C8B-B14F-4D97-AF65-F5344CB8AC3E}">
        <p14:creationId xmlns:p14="http://schemas.microsoft.com/office/powerpoint/2010/main" val="821081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  <p:bldP spid="22" grpId="0" animBg="1"/>
      <p:bldP spid="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697" y="2934402"/>
            <a:ext cx="7878274" cy="3856812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15" r="87139" b="10584"/>
          <a:stretch>
            <a:fillRect/>
          </a:stretch>
        </p:blipFill>
        <p:spPr>
          <a:xfrm>
            <a:off x="24048" y="5086350"/>
            <a:ext cx="578086" cy="685800"/>
          </a:xfrm>
          <a:custGeom>
            <a:avLst/>
            <a:gdLst>
              <a:gd name="connsiteX0" fmla="*/ 0 w 578086"/>
              <a:gd name="connsiteY0" fmla="*/ 0 h 685800"/>
              <a:gd name="connsiteX1" fmla="*/ 578086 w 578086"/>
              <a:gd name="connsiteY1" fmla="*/ 0 h 685800"/>
              <a:gd name="connsiteX2" fmla="*/ 578086 w 578086"/>
              <a:gd name="connsiteY2" fmla="*/ 685800 h 685800"/>
              <a:gd name="connsiteX3" fmla="*/ 0 w 578086"/>
              <a:gd name="connsiteY3" fmla="*/ 685800 h 685800"/>
              <a:gd name="connsiteX4" fmla="*/ 0 w 578086"/>
              <a:gd name="connsiteY4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8086" h="685800">
                <a:moveTo>
                  <a:pt x="0" y="0"/>
                </a:moveTo>
                <a:lnTo>
                  <a:pt x="578086" y="0"/>
                </a:lnTo>
                <a:lnTo>
                  <a:pt x="578086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12" t="86481" r="3705"/>
          <a:stretch>
            <a:fillRect/>
          </a:stretch>
        </p:blipFill>
        <p:spPr>
          <a:xfrm>
            <a:off x="10374354" y="2928943"/>
            <a:ext cx="1374691" cy="827757"/>
          </a:xfrm>
          <a:custGeom>
            <a:avLst/>
            <a:gdLst>
              <a:gd name="connsiteX0" fmla="*/ 0 w 1374691"/>
              <a:gd name="connsiteY0" fmla="*/ 0 h 827757"/>
              <a:gd name="connsiteX1" fmla="*/ 1374691 w 1374691"/>
              <a:gd name="connsiteY1" fmla="*/ 0 h 827757"/>
              <a:gd name="connsiteX2" fmla="*/ 1374691 w 1374691"/>
              <a:gd name="connsiteY2" fmla="*/ 827757 h 827757"/>
              <a:gd name="connsiteX3" fmla="*/ 0 w 1374691"/>
              <a:gd name="connsiteY3" fmla="*/ 827757 h 827757"/>
              <a:gd name="connsiteX4" fmla="*/ 0 w 1374691"/>
              <a:gd name="connsiteY4" fmla="*/ 0 h 827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4691" h="827757">
                <a:moveTo>
                  <a:pt x="0" y="0"/>
                </a:moveTo>
                <a:lnTo>
                  <a:pt x="1374691" y="0"/>
                </a:lnTo>
                <a:lnTo>
                  <a:pt x="1374691" y="827757"/>
                </a:lnTo>
                <a:lnTo>
                  <a:pt x="0" y="827757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048" y="297180"/>
            <a:ext cx="4494993" cy="6123047"/>
          </a:xfrm>
          <a:custGeom>
            <a:avLst/>
            <a:gdLst>
              <a:gd name="connsiteX0" fmla="*/ 0 w 4494993"/>
              <a:gd name="connsiteY0" fmla="*/ 0 h 6123047"/>
              <a:gd name="connsiteX1" fmla="*/ 4494993 w 4494993"/>
              <a:gd name="connsiteY1" fmla="*/ 0 h 6123047"/>
              <a:gd name="connsiteX2" fmla="*/ 4494993 w 4494993"/>
              <a:gd name="connsiteY2" fmla="*/ 6123047 h 6123047"/>
              <a:gd name="connsiteX3" fmla="*/ 4328456 w 4494993"/>
              <a:gd name="connsiteY3" fmla="*/ 6123047 h 6123047"/>
              <a:gd name="connsiteX4" fmla="*/ 4328456 w 4494993"/>
              <a:gd name="connsiteY4" fmla="*/ 5295290 h 6123047"/>
              <a:gd name="connsiteX5" fmla="*/ 2953765 w 4494993"/>
              <a:gd name="connsiteY5" fmla="*/ 5295290 h 6123047"/>
              <a:gd name="connsiteX6" fmla="*/ 2953765 w 4494993"/>
              <a:gd name="connsiteY6" fmla="*/ 6123047 h 6123047"/>
              <a:gd name="connsiteX7" fmla="*/ 0 w 4494993"/>
              <a:gd name="connsiteY7" fmla="*/ 6123047 h 6123047"/>
              <a:gd name="connsiteX8" fmla="*/ 0 w 4494993"/>
              <a:gd name="connsiteY8" fmla="*/ 5474970 h 6123047"/>
              <a:gd name="connsiteX9" fmla="*/ 578086 w 4494993"/>
              <a:gd name="connsiteY9" fmla="*/ 5474970 h 6123047"/>
              <a:gd name="connsiteX10" fmla="*/ 578086 w 4494993"/>
              <a:gd name="connsiteY10" fmla="*/ 4789170 h 6123047"/>
              <a:gd name="connsiteX11" fmla="*/ 0 w 4494993"/>
              <a:gd name="connsiteY11" fmla="*/ 4789170 h 6123047"/>
              <a:gd name="connsiteX12" fmla="*/ 0 w 4494993"/>
              <a:gd name="connsiteY12" fmla="*/ 0 h 6123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494993" h="6123047">
                <a:moveTo>
                  <a:pt x="0" y="0"/>
                </a:moveTo>
                <a:lnTo>
                  <a:pt x="4494993" y="0"/>
                </a:lnTo>
                <a:lnTo>
                  <a:pt x="4494993" y="6123047"/>
                </a:lnTo>
                <a:lnTo>
                  <a:pt x="4328456" y="6123047"/>
                </a:lnTo>
                <a:lnTo>
                  <a:pt x="4328456" y="5295290"/>
                </a:lnTo>
                <a:lnTo>
                  <a:pt x="2953765" y="5295290"/>
                </a:lnTo>
                <a:lnTo>
                  <a:pt x="2953765" y="6123047"/>
                </a:lnTo>
                <a:lnTo>
                  <a:pt x="0" y="6123047"/>
                </a:lnTo>
                <a:lnTo>
                  <a:pt x="0" y="5474970"/>
                </a:lnTo>
                <a:lnTo>
                  <a:pt x="578086" y="5474970"/>
                </a:lnTo>
                <a:lnTo>
                  <a:pt x="578086" y="4789170"/>
                </a:lnTo>
                <a:lnTo>
                  <a:pt x="0" y="478917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855" y="509509"/>
            <a:ext cx="4910533" cy="6858000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0624" y="212329"/>
            <a:ext cx="4910533" cy="6858000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034" y="-1118036"/>
            <a:ext cx="4910533" cy="685800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0" y="5207000"/>
            <a:ext cx="12192000" cy="1650999"/>
            <a:chOff x="0" y="5207000"/>
            <a:chExt cx="12192000" cy="1650999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31400" y="5310502"/>
              <a:ext cx="2260600" cy="1547497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207000"/>
              <a:ext cx="2679319" cy="1650999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176806" y="5490093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>
              <a:off x="3665159" y="5663129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8600" y="5901249"/>
              <a:ext cx="3451875" cy="95675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3689" y="5952293"/>
              <a:ext cx="3267329" cy="905706"/>
            </a:xfrm>
            <a:prstGeom prst="rect">
              <a:avLst/>
            </a:prstGeom>
          </p:spPr>
        </p:pic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37769" y="187442"/>
            <a:ext cx="9873539" cy="39559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F9B30BE-B8B1-42B1-A8C3-9565EBB87D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367" y="-108488"/>
            <a:ext cx="12374696" cy="69607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A948F06-AA0E-4320-9103-205E36EF99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600" y="3681"/>
            <a:ext cx="1825570" cy="20332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C30D2D6-9212-49BB-8A70-BB41283B63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2750">
            <a:off x="8990297" y="1231051"/>
            <a:ext cx="2109779" cy="10884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5C5500F5-2FD1-4B7B-A851-A8ADCEAA44D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70719">
            <a:off x="5626782" y="514342"/>
            <a:ext cx="938436" cy="190243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050C6E35-B19E-4B8D-92D8-3D0CBF38CC7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90" y="2965279"/>
            <a:ext cx="3179481" cy="3778514"/>
          </a:xfrm>
          <a:prstGeom prst="rect">
            <a:avLst/>
          </a:prstGeom>
        </p:spPr>
      </p:pic>
      <p:pic>
        <p:nvPicPr>
          <p:cNvPr id="2" name="5cf0516366c93">
            <a:hlinkClick r:id="" action="ppaction://media"/>
            <a:extLst>
              <a:ext uri="{FF2B5EF4-FFF2-40B4-BE49-F238E27FC236}">
                <a16:creationId xmlns:a16="http://schemas.microsoft.com/office/drawing/2014/main" xmlns="" id="{B9955C6B-A8ED-6A35-C236-4865624845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909789" y="-108488"/>
            <a:ext cx="890931" cy="890931"/>
          </a:xfrm>
          <a:prstGeom prst="rect">
            <a:avLst/>
          </a:prstGeom>
        </p:spPr>
      </p:pic>
      <p:pic>
        <p:nvPicPr>
          <p:cNvPr id="10" name="Picture 9" descr="A close up of a text&#10;&#10;AI-generated content may be incorrect.">
            <a:extLst>
              <a:ext uri="{FF2B5EF4-FFF2-40B4-BE49-F238E27FC236}">
                <a16:creationId xmlns:a16="http://schemas.microsoft.com/office/drawing/2014/main" xmlns="" id="{C62FEB52-8D6D-7E59-1AC9-A1F2913609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948" y="1775259"/>
            <a:ext cx="8262065" cy="2876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0650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4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8" name="Picture 4457">
            <a:extLst>
              <a:ext uri="{FF2B5EF4-FFF2-40B4-BE49-F238E27FC236}">
                <a16:creationId xmlns:a16="http://schemas.microsoft.com/office/drawing/2014/main" xmlns="" id="{458ADE0B-9B21-B0E6-8CCD-803EC306A1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1887" y="6040792"/>
            <a:ext cx="1719221" cy="651012"/>
          </a:xfrm>
          <a:prstGeom prst="rect">
            <a:avLst/>
          </a:prstGeom>
        </p:spPr>
      </p:pic>
      <p:pic>
        <p:nvPicPr>
          <p:cNvPr id="4459" name="Picture 4458">
            <a:extLst>
              <a:ext uri="{FF2B5EF4-FFF2-40B4-BE49-F238E27FC236}">
                <a16:creationId xmlns:a16="http://schemas.microsoft.com/office/drawing/2014/main" xmlns="" id="{D170A954-773C-F879-3602-974AE1E60E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6499" y="6004535"/>
            <a:ext cx="1719221" cy="651012"/>
          </a:xfrm>
          <a:prstGeom prst="rect">
            <a:avLst/>
          </a:prstGeom>
        </p:spPr>
      </p:pic>
      <p:pic>
        <p:nvPicPr>
          <p:cNvPr id="4460" name="Picture 4459">
            <a:extLst>
              <a:ext uri="{FF2B5EF4-FFF2-40B4-BE49-F238E27FC236}">
                <a16:creationId xmlns:a16="http://schemas.microsoft.com/office/drawing/2014/main" xmlns="" id="{9475698A-D89E-E7BE-1BBE-2CFB94E4D2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5840" y="5995641"/>
            <a:ext cx="1719221" cy="651012"/>
          </a:xfrm>
          <a:prstGeom prst="rect">
            <a:avLst/>
          </a:prstGeom>
        </p:spPr>
      </p:pic>
      <p:sp>
        <p:nvSpPr>
          <p:cNvPr id="2" name="Rectangle: Rounded Corners 1">
            <a:hlinkClick r:id="rId5" action="ppaction://hlinksldjump"/>
            <a:extLst>
              <a:ext uri="{FF2B5EF4-FFF2-40B4-BE49-F238E27FC236}">
                <a16:creationId xmlns:a16="http://schemas.microsoft.com/office/drawing/2014/main" xmlns="" id="{749B6ADC-C60E-5315-3DBD-E931D841D7FF}"/>
              </a:ext>
            </a:extLst>
          </p:cNvPr>
          <p:cNvSpPr/>
          <p:nvPr/>
        </p:nvSpPr>
        <p:spPr>
          <a:xfrm>
            <a:off x="10738884" y="191385"/>
            <a:ext cx="1254642" cy="46783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HỌC TIẾP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486E112-6867-4F1F-9C55-6D710F36F0B4}"/>
              </a:ext>
            </a:extLst>
          </p:cNvPr>
          <p:cNvSpPr/>
          <p:nvPr/>
        </p:nvSpPr>
        <p:spPr>
          <a:xfrm>
            <a:off x="2717159" y="1647449"/>
            <a:ext cx="6617902" cy="72834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472C4"/>
                  </a:outerShdw>
                </a:effectLst>
              </a:rPr>
              <a:t>AI NHANH AI ĐÚNG</a:t>
            </a:r>
            <a:endParaRPr kumimoji="0" lang="en-US" sz="5400" b="1" i="0" u="none" strike="noStrike" kern="1200" cap="none" spc="0" normalizeH="0" baseline="0" noProof="0" dirty="0">
              <a:ln w="12700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rgbClr val="4472C4"/>
                </a:outerShdw>
              </a:effectLst>
              <a:uLnTx/>
              <a:uFillTx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112C827-EB78-42A7-BB93-223BB4C4355A}"/>
              </a:ext>
            </a:extLst>
          </p:cNvPr>
          <p:cNvSpPr txBox="1"/>
          <p:nvPr/>
        </p:nvSpPr>
        <p:spPr>
          <a:xfrm>
            <a:off x="2156496" y="2501134"/>
            <a:ext cx="7337407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CÁCH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CHƠI: </a:t>
            </a:r>
          </a:p>
          <a:p>
            <a:pPr marR="0" lvl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 YÊU CẦU CẢ LỚP THAM GIA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buFontTx/>
              <a:buChar char="-"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BẠN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TRẢ 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LỜI 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NHANH - ĐÚNG 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ĐƯỢC THƯỞNG 2 CÁI BÁNH.</a:t>
            </a:r>
          </a:p>
          <a:p>
            <a:pPr marL="285750" indent="-285750">
              <a:buFontTx/>
              <a:buChar char="-"/>
              <a:defRPr/>
            </a:pP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BẠN TRẢ LỜI 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SAI – CHẬM  KHÔNG 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THƯỞNG 2 CÁI BÁNH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3797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4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4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4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 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>
            <a:extLst>
              <a:ext uri="{FF2B5EF4-FFF2-40B4-BE49-F238E27FC236}">
                <a16:creationId xmlns:a16="http://schemas.microsoft.com/office/drawing/2014/main" xmlns="" id="{9F5C9FD0-78CD-40B6-A314-1F0A40E685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" b="352"/>
          <a:stretch/>
        </p:blipFill>
        <p:spPr>
          <a:xfrm>
            <a:off x="0" y="-67116"/>
            <a:ext cx="12398589" cy="6925116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C18C1FC0-05E3-47E2-A05C-14F16C6585AB}"/>
              </a:ext>
            </a:extLst>
          </p:cNvPr>
          <p:cNvGrpSpPr/>
          <p:nvPr/>
        </p:nvGrpSpPr>
        <p:grpSpPr>
          <a:xfrm>
            <a:off x="2668217" y="0"/>
            <a:ext cx="7084166" cy="3535465"/>
            <a:chOff x="2553917" y="199522"/>
            <a:chExt cx="7084166" cy="353546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E1EDA3FD-1C7E-4411-9F84-ED1E84E42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553917" y="247773"/>
              <a:ext cx="7084166" cy="3487214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8EED010D-7BF9-4520-B33F-6AAB9F2F78A2}"/>
                </a:ext>
              </a:extLst>
            </p:cNvPr>
            <p:cNvSpPr txBox="1"/>
            <p:nvPr/>
          </p:nvSpPr>
          <p:spPr>
            <a:xfrm>
              <a:off x="5187527" y="199522"/>
              <a:ext cx="179493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Câu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1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0310E6FF-A4D2-41A8-935F-E0B1D02C8DD7}"/>
                </a:ext>
              </a:extLst>
            </p:cNvPr>
            <p:cNvSpPr txBox="1"/>
            <p:nvPr/>
          </p:nvSpPr>
          <p:spPr>
            <a:xfrm>
              <a:off x="2955389" y="1370769"/>
              <a:ext cx="625921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sz="4400" b="1" noProof="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Kết</a:t>
              </a:r>
              <a:r>
                <a:rPr lang="en-US" sz="4400" b="1" noProof="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noProof="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quả</a:t>
              </a:r>
              <a:r>
                <a:rPr lang="en-US" sz="4400" b="1" noProof="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noProof="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4400" b="1" noProof="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noProof="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phép</a:t>
              </a:r>
              <a:r>
                <a:rPr lang="en-US" sz="4400" b="1" noProof="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b="1" noProof="0" dirty="0" err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sz="4400" b="1" noProof="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sz="4400" b="1" noProof="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435 + </a:t>
              </a:r>
              <a:r>
                <a:rPr lang="en-US" sz="4400" b="1" noProof="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243 = …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EE91CA7F-BF81-442D-806E-E630943B5A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3151" y="3438084"/>
            <a:ext cx="2127688" cy="46333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190227E7-D8DD-4571-8FEC-2F72780DC8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35582" y="4812562"/>
            <a:ext cx="2127688" cy="46333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379A7D9C-27CD-49D1-AA33-F250C9B188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62641" y="4812562"/>
            <a:ext cx="2127688" cy="463336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5B66A291-1E17-4E20-B720-255272E5F40D}"/>
              </a:ext>
            </a:extLst>
          </p:cNvPr>
          <p:cNvGrpSpPr/>
          <p:nvPr/>
        </p:nvGrpSpPr>
        <p:grpSpPr>
          <a:xfrm>
            <a:off x="6435752" y="3765011"/>
            <a:ext cx="4706520" cy="1115665"/>
            <a:chOff x="6321452" y="3964533"/>
            <a:chExt cx="4706520" cy="111566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7DEF735A-DBF4-4D73-BBEB-BC2E7DED874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321452" y="3964533"/>
              <a:ext cx="4706520" cy="1115665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1197FA70-E6AA-4189-8FE8-C7AB12073EBC}"/>
                </a:ext>
              </a:extLst>
            </p:cNvPr>
            <p:cNvSpPr txBox="1"/>
            <p:nvPr/>
          </p:nvSpPr>
          <p:spPr>
            <a:xfrm>
              <a:off x="6495912" y="4170910"/>
              <a:ext cx="4357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B. 867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2316243C-C496-4DA0-B0E5-2E27086AC987}"/>
              </a:ext>
            </a:extLst>
          </p:cNvPr>
          <p:cNvGrpSpPr/>
          <p:nvPr/>
        </p:nvGrpSpPr>
        <p:grpSpPr>
          <a:xfrm>
            <a:off x="6389224" y="5149249"/>
            <a:ext cx="4706520" cy="1115665"/>
            <a:chOff x="6274924" y="5348771"/>
            <a:chExt cx="4706520" cy="111566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A33D8DFE-6AE5-400C-B344-1C049225C3F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274924" y="5348771"/>
              <a:ext cx="4706520" cy="1115665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C5C515A6-E185-4DAB-BA9F-00A920D2C3FC}"/>
                </a:ext>
              </a:extLst>
            </p:cNvPr>
            <p:cNvSpPr txBox="1"/>
            <p:nvPr/>
          </p:nvSpPr>
          <p:spPr>
            <a:xfrm>
              <a:off x="6398140" y="5558306"/>
              <a:ext cx="43533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D. 876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72171258-B02E-4561-9A08-B55DC4F4418D}"/>
              </a:ext>
            </a:extLst>
          </p:cNvPr>
          <p:cNvGrpSpPr/>
          <p:nvPr/>
        </p:nvGrpSpPr>
        <p:grpSpPr>
          <a:xfrm>
            <a:off x="1278330" y="5177688"/>
            <a:ext cx="4706520" cy="1115665"/>
            <a:chOff x="1164030" y="5377210"/>
            <a:chExt cx="4706520" cy="1115665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A37E5D0B-B8A5-4B72-8925-E09B7501313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164030" y="5377210"/>
              <a:ext cx="4706520" cy="1115665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541CAE31-3519-4806-B6B5-B11461075737}"/>
                </a:ext>
              </a:extLst>
            </p:cNvPr>
            <p:cNvSpPr txBox="1"/>
            <p:nvPr/>
          </p:nvSpPr>
          <p:spPr>
            <a:xfrm>
              <a:off x="1314084" y="5614215"/>
              <a:ext cx="437949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C. 698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43B75CBD-8172-48DF-99AA-A0C9206DCAB8}"/>
              </a:ext>
            </a:extLst>
          </p:cNvPr>
          <p:cNvGrpSpPr/>
          <p:nvPr/>
        </p:nvGrpSpPr>
        <p:grpSpPr>
          <a:xfrm>
            <a:off x="1278330" y="3730248"/>
            <a:ext cx="4706520" cy="1115665"/>
            <a:chOff x="1164030" y="3929770"/>
            <a:chExt cx="4706520" cy="1115665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CD26672A-B76E-4B7D-BDCA-61DFA088775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164030" y="3929770"/>
              <a:ext cx="4706520" cy="1115665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CC0C34A7-AF97-4891-82B8-AF70DE3C0CC0}"/>
                </a:ext>
              </a:extLst>
            </p:cNvPr>
            <p:cNvSpPr txBox="1"/>
            <p:nvPr/>
          </p:nvSpPr>
          <p:spPr>
            <a:xfrm>
              <a:off x="1275981" y="4155049"/>
              <a:ext cx="448261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A. 678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xmlns="" id="{ED1A25A6-672E-4FF0-8597-D123341BDF47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b="23048"/>
          <a:stretch/>
        </p:blipFill>
        <p:spPr>
          <a:xfrm>
            <a:off x="4491219" y="3650832"/>
            <a:ext cx="2530059" cy="4330164"/>
          </a:xfrm>
          <a:prstGeom prst="rect">
            <a:avLst/>
          </a:prstGeom>
        </p:spPr>
      </p:pic>
      <p:pic>
        <p:nvPicPr>
          <p:cNvPr id="4" name="Picture 3">
            <a:hlinkClick r:id="rId11" action="ppaction://hlinksldjump"/>
            <a:extLst>
              <a:ext uri="{FF2B5EF4-FFF2-40B4-BE49-F238E27FC236}">
                <a16:creationId xmlns:a16="http://schemas.microsoft.com/office/drawing/2014/main" xmlns="" id="{F2D9866F-F0B1-38E3-F0EC-F150CD10B27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6272" y="898797"/>
            <a:ext cx="1853345" cy="186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2850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>
            <a:extLst>
              <a:ext uri="{FF2B5EF4-FFF2-40B4-BE49-F238E27FC236}">
                <a16:creationId xmlns:a16="http://schemas.microsoft.com/office/drawing/2014/main" xmlns="" id="{9F5C9FD0-78CD-40B6-A314-1F0A40E685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" b="352"/>
          <a:stretch/>
        </p:blipFill>
        <p:spPr>
          <a:xfrm>
            <a:off x="0" y="-67116"/>
            <a:ext cx="12398589" cy="6925116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C18C1FC0-05E3-47E2-A05C-14F16C6585AB}"/>
              </a:ext>
            </a:extLst>
          </p:cNvPr>
          <p:cNvGrpSpPr/>
          <p:nvPr/>
        </p:nvGrpSpPr>
        <p:grpSpPr>
          <a:xfrm>
            <a:off x="2668217" y="20608"/>
            <a:ext cx="7084166" cy="3616671"/>
            <a:chOff x="2553917" y="220131"/>
            <a:chExt cx="7084166" cy="351485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E1EDA3FD-1C7E-4411-9F84-ED1E84E42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53917" y="247773"/>
              <a:ext cx="7084166" cy="3487214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8EED010D-7BF9-4520-B33F-6AAB9F2F78A2}"/>
                </a:ext>
              </a:extLst>
            </p:cNvPr>
            <p:cNvSpPr txBox="1"/>
            <p:nvPr/>
          </p:nvSpPr>
          <p:spPr>
            <a:xfrm>
              <a:off x="5377457" y="220131"/>
              <a:ext cx="179493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Câu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+mn-ea"/>
                  <a:cs typeface="+mn-cs"/>
                </a:rPr>
                <a:t> 2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0310E6FF-A4D2-41A8-935F-E0B1D02C8DD7}"/>
                </a:ext>
              </a:extLst>
            </p:cNvPr>
            <p:cNvSpPr txBox="1"/>
            <p:nvPr/>
          </p:nvSpPr>
          <p:spPr>
            <a:xfrm>
              <a:off x="2966394" y="1113778"/>
              <a:ext cx="6388425" cy="15254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Kết</a:t>
              </a:r>
              <a:r>
                <a:rPr kumimoji="0" lang="en-US" sz="4800" b="1" i="0" u="none" strike="noStrike" kern="1200" cap="none" spc="0" normalizeH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4800" b="1" i="0" u="none" strike="noStrike" kern="1200" cap="none" spc="0" normalizeH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quả</a:t>
              </a:r>
              <a:r>
                <a:rPr kumimoji="0" lang="en-US" sz="4800" b="1" i="0" u="none" strike="noStrike" kern="1200" cap="none" spc="0" normalizeH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4800" b="1" i="0" u="none" strike="noStrike" kern="1200" cap="none" spc="0" normalizeH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của</a:t>
              </a:r>
              <a:r>
                <a:rPr kumimoji="0" lang="en-US" sz="4800" b="1" i="0" u="none" strike="noStrike" kern="1200" cap="none" spc="0" normalizeH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4800" b="1" i="0" u="none" strike="noStrike" kern="1200" cap="none" spc="0" normalizeH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phép</a:t>
              </a:r>
              <a:r>
                <a:rPr kumimoji="0" lang="en-US" sz="4800" b="1" i="0" u="none" strike="noStrike" kern="1200" cap="none" spc="0" normalizeH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4800" b="1" i="0" u="none" strike="noStrike" kern="1200" cap="none" spc="0" normalizeH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tính</a:t>
              </a:r>
              <a:r>
                <a:rPr kumimoji="0" lang="en-US" sz="4800" b="1" i="0" u="none" strike="noStrike" kern="1200" cap="none" spc="0" normalizeH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: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sz="4800" b="1" baseline="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658</a:t>
              </a:r>
              <a:r>
                <a:rPr lang="en-US" sz="4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+ </a:t>
              </a:r>
              <a:r>
                <a:rPr lang="en-US" sz="4800" b="1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326 = …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EE91CA7F-BF81-442D-806E-E630943B5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5729" y="3533545"/>
            <a:ext cx="2127688" cy="46333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190227E7-D8DD-4571-8FEC-2F72780DC8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35582" y="4812562"/>
            <a:ext cx="2127688" cy="46333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379A7D9C-27CD-49D1-AA33-F250C9B188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62641" y="4812562"/>
            <a:ext cx="2127688" cy="463336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5B66A291-1E17-4E20-B720-255272E5F40D}"/>
              </a:ext>
            </a:extLst>
          </p:cNvPr>
          <p:cNvGrpSpPr/>
          <p:nvPr/>
        </p:nvGrpSpPr>
        <p:grpSpPr>
          <a:xfrm>
            <a:off x="1278330" y="3860472"/>
            <a:ext cx="4706520" cy="1115665"/>
            <a:chOff x="6321452" y="3964533"/>
            <a:chExt cx="4706520" cy="111566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7DEF735A-DBF4-4D73-BBEB-BC2E7DED874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321452" y="3964533"/>
              <a:ext cx="4706520" cy="1115665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1197FA70-E6AA-4189-8FE8-C7AB12073EBC}"/>
                </a:ext>
              </a:extLst>
            </p:cNvPr>
            <p:cNvSpPr txBox="1"/>
            <p:nvPr/>
          </p:nvSpPr>
          <p:spPr>
            <a:xfrm>
              <a:off x="6648402" y="4162819"/>
              <a:ext cx="359663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A. 974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2316243C-C496-4DA0-B0E5-2E27086AC987}"/>
              </a:ext>
            </a:extLst>
          </p:cNvPr>
          <p:cNvGrpSpPr/>
          <p:nvPr/>
        </p:nvGrpSpPr>
        <p:grpSpPr>
          <a:xfrm>
            <a:off x="6389224" y="5149249"/>
            <a:ext cx="4706520" cy="1115665"/>
            <a:chOff x="6274924" y="5348771"/>
            <a:chExt cx="4706520" cy="111566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A33D8DFE-6AE5-400C-B344-1C049225C3F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274924" y="5348771"/>
              <a:ext cx="4706520" cy="1115665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C5C515A6-E185-4DAB-BA9F-00A920D2C3FC}"/>
                </a:ext>
              </a:extLst>
            </p:cNvPr>
            <p:cNvSpPr txBox="1"/>
            <p:nvPr/>
          </p:nvSpPr>
          <p:spPr>
            <a:xfrm>
              <a:off x="7150100" y="5499146"/>
              <a:ext cx="35356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D. 894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72171258-B02E-4561-9A08-B55DC4F4418D}"/>
              </a:ext>
            </a:extLst>
          </p:cNvPr>
          <p:cNvGrpSpPr/>
          <p:nvPr/>
        </p:nvGrpSpPr>
        <p:grpSpPr>
          <a:xfrm>
            <a:off x="1278330" y="5177688"/>
            <a:ext cx="4706520" cy="1115665"/>
            <a:chOff x="1164030" y="5377210"/>
            <a:chExt cx="4706520" cy="1115665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A37E5D0B-B8A5-4B72-8925-E09B7501313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64030" y="5377210"/>
              <a:ext cx="4706520" cy="1115665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541CAE31-3519-4806-B6B5-B11461075737}"/>
                </a:ext>
              </a:extLst>
            </p:cNvPr>
            <p:cNvSpPr txBox="1"/>
            <p:nvPr/>
          </p:nvSpPr>
          <p:spPr>
            <a:xfrm>
              <a:off x="1395523" y="5511486"/>
              <a:ext cx="369209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C. 994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43B75CBD-8172-48DF-99AA-A0C9206DCAB8}"/>
              </a:ext>
            </a:extLst>
          </p:cNvPr>
          <p:cNvGrpSpPr/>
          <p:nvPr/>
        </p:nvGrpSpPr>
        <p:grpSpPr>
          <a:xfrm>
            <a:off x="6383809" y="3650832"/>
            <a:ext cx="4706520" cy="1115665"/>
            <a:chOff x="1164030" y="3929770"/>
            <a:chExt cx="4706520" cy="1115665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CD26672A-B76E-4B7D-BDCA-61DFA088775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64030" y="3929770"/>
              <a:ext cx="4706520" cy="1115665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CC0C34A7-AF97-4891-82B8-AF70DE3C0CC0}"/>
                </a:ext>
              </a:extLst>
            </p:cNvPr>
            <p:cNvSpPr txBox="1"/>
            <p:nvPr/>
          </p:nvSpPr>
          <p:spPr>
            <a:xfrm>
              <a:off x="2010361" y="4053328"/>
              <a:ext cx="339745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B. 984</a:t>
              </a:r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xmlns="" id="{ED1A25A6-672E-4FF0-8597-D123341BDF4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18881"/>
          <a:stretch/>
        </p:blipFill>
        <p:spPr>
          <a:xfrm>
            <a:off x="4756632" y="3429000"/>
            <a:ext cx="2530059" cy="4564626"/>
          </a:xfrm>
          <a:prstGeom prst="rect">
            <a:avLst/>
          </a:prstGeom>
        </p:spPr>
      </p:pic>
      <p:pic>
        <p:nvPicPr>
          <p:cNvPr id="2" name="Picture 1">
            <a:hlinkClick r:id="rId10" action="ppaction://hlinksldjump"/>
            <a:extLst>
              <a:ext uri="{FF2B5EF4-FFF2-40B4-BE49-F238E27FC236}">
                <a16:creationId xmlns:a16="http://schemas.microsoft.com/office/drawing/2014/main" xmlns="" id="{2FF116F3-02A1-34FD-74DC-0F7D4101DF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6272" y="898797"/>
            <a:ext cx="1853345" cy="186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202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>
            <a:extLst>
              <a:ext uri="{FF2B5EF4-FFF2-40B4-BE49-F238E27FC236}">
                <a16:creationId xmlns:a16="http://schemas.microsoft.com/office/drawing/2014/main" xmlns="" id="{9F5C9FD0-78CD-40B6-A314-1F0A40E685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" b="352"/>
          <a:stretch/>
        </p:blipFill>
        <p:spPr>
          <a:xfrm>
            <a:off x="0" y="-67116"/>
            <a:ext cx="12398589" cy="6925116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C18C1FC0-05E3-47E2-A05C-14F16C6585AB}"/>
              </a:ext>
            </a:extLst>
          </p:cNvPr>
          <p:cNvGrpSpPr/>
          <p:nvPr/>
        </p:nvGrpSpPr>
        <p:grpSpPr>
          <a:xfrm>
            <a:off x="2668217" y="20609"/>
            <a:ext cx="7084166" cy="3514856"/>
            <a:chOff x="2553917" y="220131"/>
            <a:chExt cx="7084166" cy="351485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E1EDA3FD-1C7E-4411-9F84-ED1E84E42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53917" y="247773"/>
              <a:ext cx="7084166" cy="3487214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8EED010D-7BF9-4520-B33F-6AAB9F2F78A2}"/>
                </a:ext>
              </a:extLst>
            </p:cNvPr>
            <p:cNvSpPr txBox="1"/>
            <p:nvPr/>
          </p:nvSpPr>
          <p:spPr>
            <a:xfrm>
              <a:off x="5377457" y="220131"/>
              <a:ext cx="179493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Câu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3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0310E6FF-A4D2-41A8-935F-E0B1D02C8DD7}"/>
                </a:ext>
              </a:extLst>
            </p:cNvPr>
            <p:cNvSpPr txBox="1"/>
            <p:nvPr/>
          </p:nvSpPr>
          <p:spPr>
            <a:xfrm>
              <a:off x="3029671" y="1352705"/>
              <a:ext cx="625921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500 +</a:t>
              </a:r>
              <a:r>
                <a:rPr kumimoji="0" lang="en-US" sz="5400" b="1" i="0" u="none" strike="noStrike" kern="1200" cap="none" spc="0" normalizeH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400 = </a:t>
              </a:r>
              <a:r>
                <a:rPr kumimoji="0" lang="en-US" sz="5400" b="1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…</a:t>
              </a:r>
              <a:endPara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EE91CA7F-BF81-442D-806E-E630943B5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63151" y="3438084"/>
            <a:ext cx="2127688" cy="46333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190227E7-D8DD-4571-8FEC-2F72780DC8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93173" y="3395442"/>
            <a:ext cx="2127688" cy="46333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379A7D9C-27CD-49D1-AA33-F250C9B188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62641" y="4812562"/>
            <a:ext cx="2127688" cy="463336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5B66A291-1E17-4E20-B720-255272E5F40D}"/>
              </a:ext>
            </a:extLst>
          </p:cNvPr>
          <p:cNvGrpSpPr/>
          <p:nvPr/>
        </p:nvGrpSpPr>
        <p:grpSpPr>
          <a:xfrm>
            <a:off x="6435752" y="3765011"/>
            <a:ext cx="4706520" cy="1115665"/>
            <a:chOff x="6321452" y="3964533"/>
            <a:chExt cx="4706520" cy="111566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7DEF735A-DBF4-4D73-BBEB-BC2E7DED874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321452" y="3964533"/>
              <a:ext cx="4706520" cy="1115665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1197FA70-E6AA-4189-8FE8-C7AB12073EBC}"/>
                </a:ext>
              </a:extLst>
            </p:cNvPr>
            <p:cNvSpPr txBox="1"/>
            <p:nvPr/>
          </p:nvSpPr>
          <p:spPr>
            <a:xfrm>
              <a:off x="7169003" y="4186009"/>
              <a:ext cx="30897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B. 700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2316243C-C496-4DA0-B0E5-2E27086AC987}"/>
              </a:ext>
            </a:extLst>
          </p:cNvPr>
          <p:cNvGrpSpPr/>
          <p:nvPr/>
        </p:nvGrpSpPr>
        <p:grpSpPr>
          <a:xfrm>
            <a:off x="6389224" y="5149249"/>
            <a:ext cx="4706520" cy="1115665"/>
            <a:chOff x="6274924" y="5348771"/>
            <a:chExt cx="4706520" cy="111566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A33D8DFE-6AE5-400C-B344-1C049225C3F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274924" y="5348771"/>
              <a:ext cx="4706520" cy="1115665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C5C515A6-E185-4DAB-BA9F-00A920D2C3FC}"/>
                </a:ext>
              </a:extLst>
            </p:cNvPr>
            <p:cNvSpPr txBox="1"/>
            <p:nvPr/>
          </p:nvSpPr>
          <p:spPr>
            <a:xfrm>
              <a:off x="7129780" y="5516135"/>
              <a:ext cx="34848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D. 1 000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72171258-B02E-4561-9A08-B55DC4F4418D}"/>
              </a:ext>
            </a:extLst>
          </p:cNvPr>
          <p:cNvGrpSpPr/>
          <p:nvPr/>
        </p:nvGrpSpPr>
        <p:grpSpPr>
          <a:xfrm>
            <a:off x="935921" y="3760568"/>
            <a:ext cx="4706520" cy="1115665"/>
            <a:chOff x="1164030" y="5377210"/>
            <a:chExt cx="4706520" cy="1115665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A37E5D0B-B8A5-4B72-8925-E09B7501313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64030" y="5377210"/>
              <a:ext cx="4706520" cy="1115665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541CAE31-3519-4806-B6B5-B11461075737}"/>
                </a:ext>
              </a:extLst>
            </p:cNvPr>
            <p:cNvSpPr txBox="1"/>
            <p:nvPr/>
          </p:nvSpPr>
          <p:spPr>
            <a:xfrm>
              <a:off x="1461486" y="5579939"/>
              <a:ext cx="345071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A. </a:t>
              </a:r>
              <a:r>
                <a:rPr lang="en-US" sz="4000" b="1" dirty="0">
                  <a:solidFill>
                    <a:prstClr val="black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800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43B75CBD-8172-48DF-99AA-A0C9206DCAB8}"/>
              </a:ext>
            </a:extLst>
          </p:cNvPr>
          <p:cNvGrpSpPr/>
          <p:nvPr/>
        </p:nvGrpSpPr>
        <p:grpSpPr>
          <a:xfrm>
            <a:off x="935921" y="5083841"/>
            <a:ext cx="4706520" cy="1115665"/>
            <a:chOff x="1164030" y="3929770"/>
            <a:chExt cx="4706520" cy="1115665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CD26672A-B76E-4B7D-BDCA-61DFA088775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64030" y="3929770"/>
              <a:ext cx="4706520" cy="1115665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CC0C34A7-AF97-4891-82B8-AF70DE3C0CC0}"/>
                </a:ext>
              </a:extLst>
            </p:cNvPr>
            <p:cNvSpPr txBox="1"/>
            <p:nvPr/>
          </p:nvSpPr>
          <p:spPr>
            <a:xfrm>
              <a:off x="1366029" y="4105061"/>
              <a:ext cx="394252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C. 900</a:t>
              </a:r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xmlns="" id="{ED1A25A6-672E-4FF0-8597-D123341BDF4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18830"/>
          <a:stretch/>
        </p:blipFill>
        <p:spPr>
          <a:xfrm>
            <a:off x="4730611" y="3395442"/>
            <a:ext cx="2530059" cy="4567490"/>
          </a:xfrm>
          <a:prstGeom prst="rect">
            <a:avLst/>
          </a:prstGeom>
        </p:spPr>
      </p:pic>
      <p:pic>
        <p:nvPicPr>
          <p:cNvPr id="2" name="Picture 1">
            <a:hlinkClick r:id="rId10" action="ppaction://hlinksldjump"/>
            <a:extLst>
              <a:ext uri="{FF2B5EF4-FFF2-40B4-BE49-F238E27FC236}">
                <a16:creationId xmlns:a16="http://schemas.microsoft.com/office/drawing/2014/main" xmlns="" id="{78547E2D-F049-3430-6CAB-EDC7DD63CA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6272" y="898797"/>
            <a:ext cx="1853345" cy="186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3274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15" r="87139" b="10584"/>
          <a:stretch>
            <a:fillRect/>
          </a:stretch>
        </p:blipFill>
        <p:spPr>
          <a:xfrm>
            <a:off x="24048" y="5086350"/>
            <a:ext cx="578086" cy="685800"/>
          </a:xfrm>
          <a:custGeom>
            <a:avLst/>
            <a:gdLst>
              <a:gd name="connsiteX0" fmla="*/ 0 w 578086"/>
              <a:gd name="connsiteY0" fmla="*/ 0 h 685800"/>
              <a:gd name="connsiteX1" fmla="*/ 578086 w 578086"/>
              <a:gd name="connsiteY1" fmla="*/ 0 h 685800"/>
              <a:gd name="connsiteX2" fmla="*/ 578086 w 578086"/>
              <a:gd name="connsiteY2" fmla="*/ 685800 h 685800"/>
              <a:gd name="connsiteX3" fmla="*/ 0 w 578086"/>
              <a:gd name="connsiteY3" fmla="*/ 685800 h 685800"/>
              <a:gd name="connsiteX4" fmla="*/ 0 w 578086"/>
              <a:gd name="connsiteY4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8086" h="685800">
                <a:moveTo>
                  <a:pt x="0" y="0"/>
                </a:moveTo>
                <a:lnTo>
                  <a:pt x="578086" y="0"/>
                </a:lnTo>
                <a:lnTo>
                  <a:pt x="578086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12" t="86481" r="3705"/>
          <a:stretch>
            <a:fillRect/>
          </a:stretch>
        </p:blipFill>
        <p:spPr>
          <a:xfrm>
            <a:off x="10374354" y="2928943"/>
            <a:ext cx="1374691" cy="827757"/>
          </a:xfrm>
          <a:custGeom>
            <a:avLst/>
            <a:gdLst>
              <a:gd name="connsiteX0" fmla="*/ 0 w 1374691"/>
              <a:gd name="connsiteY0" fmla="*/ 0 h 827757"/>
              <a:gd name="connsiteX1" fmla="*/ 1374691 w 1374691"/>
              <a:gd name="connsiteY1" fmla="*/ 0 h 827757"/>
              <a:gd name="connsiteX2" fmla="*/ 1374691 w 1374691"/>
              <a:gd name="connsiteY2" fmla="*/ 827757 h 827757"/>
              <a:gd name="connsiteX3" fmla="*/ 0 w 1374691"/>
              <a:gd name="connsiteY3" fmla="*/ 827757 h 827757"/>
              <a:gd name="connsiteX4" fmla="*/ 0 w 1374691"/>
              <a:gd name="connsiteY4" fmla="*/ 0 h 827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4691" h="827757">
                <a:moveTo>
                  <a:pt x="0" y="0"/>
                </a:moveTo>
                <a:lnTo>
                  <a:pt x="1374691" y="0"/>
                </a:lnTo>
                <a:lnTo>
                  <a:pt x="1374691" y="827757"/>
                </a:lnTo>
                <a:lnTo>
                  <a:pt x="0" y="827757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145437" y="179356"/>
            <a:ext cx="4494993" cy="6123047"/>
          </a:xfrm>
          <a:custGeom>
            <a:avLst/>
            <a:gdLst>
              <a:gd name="connsiteX0" fmla="*/ 0 w 4494993"/>
              <a:gd name="connsiteY0" fmla="*/ 0 h 6123047"/>
              <a:gd name="connsiteX1" fmla="*/ 4494993 w 4494993"/>
              <a:gd name="connsiteY1" fmla="*/ 0 h 6123047"/>
              <a:gd name="connsiteX2" fmla="*/ 4494993 w 4494993"/>
              <a:gd name="connsiteY2" fmla="*/ 6123047 h 6123047"/>
              <a:gd name="connsiteX3" fmla="*/ 4328456 w 4494993"/>
              <a:gd name="connsiteY3" fmla="*/ 6123047 h 6123047"/>
              <a:gd name="connsiteX4" fmla="*/ 4328456 w 4494993"/>
              <a:gd name="connsiteY4" fmla="*/ 5295290 h 6123047"/>
              <a:gd name="connsiteX5" fmla="*/ 2953765 w 4494993"/>
              <a:gd name="connsiteY5" fmla="*/ 5295290 h 6123047"/>
              <a:gd name="connsiteX6" fmla="*/ 2953765 w 4494993"/>
              <a:gd name="connsiteY6" fmla="*/ 6123047 h 6123047"/>
              <a:gd name="connsiteX7" fmla="*/ 0 w 4494993"/>
              <a:gd name="connsiteY7" fmla="*/ 6123047 h 6123047"/>
              <a:gd name="connsiteX8" fmla="*/ 0 w 4494993"/>
              <a:gd name="connsiteY8" fmla="*/ 5474970 h 6123047"/>
              <a:gd name="connsiteX9" fmla="*/ 578086 w 4494993"/>
              <a:gd name="connsiteY9" fmla="*/ 5474970 h 6123047"/>
              <a:gd name="connsiteX10" fmla="*/ 578086 w 4494993"/>
              <a:gd name="connsiteY10" fmla="*/ 4789170 h 6123047"/>
              <a:gd name="connsiteX11" fmla="*/ 0 w 4494993"/>
              <a:gd name="connsiteY11" fmla="*/ 4789170 h 6123047"/>
              <a:gd name="connsiteX12" fmla="*/ 0 w 4494993"/>
              <a:gd name="connsiteY12" fmla="*/ 0 h 6123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494993" h="6123047">
                <a:moveTo>
                  <a:pt x="0" y="0"/>
                </a:moveTo>
                <a:lnTo>
                  <a:pt x="4494993" y="0"/>
                </a:lnTo>
                <a:lnTo>
                  <a:pt x="4494993" y="6123047"/>
                </a:lnTo>
                <a:lnTo>
                  <a:pt x="4328456" y="6123047"/>
                </a:lnTo>
                <a:lnTo>
                  <a:pt x="4328456" y="5295290"/>
                </a:lnTo>
                <a:lnTo>
                  <a:pt x="2953765" y="5295290"/>
                </a:lnTo>
                <a:lnTo>
                  <a:pt x="2953765" y="6123047"/>
                </a:lnTo>
                <a:lnTo>
                  <a:pt x="0" y="6123047"/>
                </a:lnTo>
                <a:lnTo>
                  <a:pt x="0" y="5474970"/>
                </a:lnTo>
                <a:lnTo>
                  <a:pt x="578086" y="5474970"/>
                </a:lnTo>
                <a:lnTo>
                  <a:pt x="578086" y="4789170"/>
                </a:lnTo>
                <a:lnTo>
                  <a:pt x="0" y="478917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9233" y="400501"/>
            <a:ext cx="4910533" cy="6858000"/>
          </a:xfrm>
          <a:prstGeom prst="rect">
            <a:avLst/>
          </a:prstGeom>
        </p:spPr>
      </p:pic>
      <p:pic>
        <p:nvPicPr>
          <p:cNvPr id="45" name="图片 44"/>
          <p:cNvPicPr>
            <a:picLocks noChangeAspect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503" y="5689075"/>
            <a:ext cx="4910533" cy="685800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1834" y="5433843"/>
            <a:ext cx="12192000" cy="1650999"/>
            <a:chOff x="0" y="5207000"/>
            <a:chExt cx="12192000" cy="1650999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31400" y="5310502"/>
              <a:ext cx="2260600" cy="1547497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207000"/>
              <a:ext cx="2679319" cy="1650999"/>
            </a:xfrm>
            <a:prstGeom prst="rect">
              <a:avLst/>
            </a:prstGeom>
          </p:spPr>
        </p:pic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0765" b="62852"/>
            <a:stretch>
              <a:fillRect/>
            </a:stretch>
          </p:blipFill>
          <p:spPr>
            <a:xfrm>
              <a:off x="176806" y="5490093"/>
              <a:ext cx="425329" cy="383030"/>
            </a:xfrm>
            <a:custGeom>
              <a:avLst/>
              <a:gdLst>
                <a:gd name="connsiteX0" fmla="*/ 0 w 655948"/>
                <a:gd name="connsiteY0" fmla="*/ 0 h 590714"/>
                <a:gd name="connsiteX1" fmla="*/ 655948 w 655948"/>
                <a:gd name="connsiteY1" fmla="*/ 0 h 590714"/>
                <a:gd name="connsiteX2" fmla="*/ 655948 w 655948"/>
                <a:gd name="connsiteY2" fmla="*/ 590714 h 590714"/>
                <a:gd name="connsiteX3" fmla="*/ 0 w 655948"/>
                <a:gd name="connsiteY3" fmla="*/ 590714 h 590714"/>
                <a:gd name="connsiteX4" fmla="*/ 0 w 655948"/>
                <a:gd name="connsiteY4" fmla="*/ 0 h 59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590714">
                  <a:moveTo>
                    <a:pt x="0" y="0"/>
                  </a:moveTo>
                  <a:lnTo>
                    <a:pt x="655948" y="0"/>
                  </a:lnTo>
                  <a:lnTo>
                    <a:pt x="655948" y="590714"/>
                  </a:lnTo>
                  <a:lnTo>
                    <a:pt x="0" y="590714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65" t="12558" b="40721"/>
            <a:stretch>
              <a:fillRect/>
            </a:stretch>
          </p:blipFill>
          <p:spPr>
            <a:xfrm>
              <a:off x="3665159" y="5663129"/>
              <a:ext cx="388851" cy="440426"/>
            </a:xfrm>
            <a:custGeom>
              <a:avLst/>
              <a:gdLst>
                <a:gd name="connsiteX0" fmla="*/ 0 w 655948"/>
                <a:gd name="connsiteY0" fmla="*/ 0 h 742950"/>
                <a:gd name="connsiteX1" fmla="*/ 655948 w 655948"/>
                <a:gd name="connsiteY1" fmla="*/ 0 h 742950"/>
                <a:gd name="connsiteX2" fmla="*/ 655948 w 655948"/>
                <a:gd name="connsiteY2" fmla="*/ 742950 h 742950"/>
                <a:gd name="connsiteX3" fmla="*/ 0 w 655948"/>
                <a:gd name="connsiteY3" fmla="*/ 742950 h 742950"/>
                <a:gd name="connsiteX4" fmla="*/ 0 w 655948"/>
                <a:gd name="connsiteY4" fmla="*/ 0 h 742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948" h="742950">
                  <a:moveTo>
                    <a:pt x="0" y="0"/>
                  </a:moveTo>
                  <a:lnTo>
                    <a:pt x="655948" y="0"/>
                  </a:lnTo>
                  <a:lnTo>
                    <a:pt x="655948" y="742950"/>
                  </a:lnTo>
                  <a:lnTo>
                    <a:pt x="0" y="74295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8600" y="5901249"/>
              <a:ext cx="3451875" cy="95675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3689" y="5952293"/>
              <a:ext cx="3267329" cy="905706"/>
            </a:xfrm>
            <a:prstGeom prst="rect">
              <a:avLst/>
            </a:prstGeom>
          </p:spPr>
        </p:pic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4" t="59279" r="64244"/>
            <a:stretch>
              <a:fillRect/>
            </a:stretch>
          </p:blipFill>
          <p:spPr>
            <a:xfrm>
              <a:off x="1081651" y="5952293"/>
              <a:ext cx="475557" cy="396198"/>
            </a:xfrm>
            <a:custGeom>
              <a:avLst/>
              <a:gdLst>
                <a:gd name="connsiteX0" fmla="*/ 0 w 777240"/>
                <a:gd name="connsiteY0" fmla="*/ 0 h 647537"/>
                <a:gd name="connsiteX1" fmla="*/ 777240 w 777240"/>
                <a:gd name="connsiteY1" fmla="*/ 0 h 647537"/>
                <a:gd name="connsiteX2" fmla="*/ 777240 w 777240"/>
                <a:gd name="connsiteY2" fmla="*/ 647537 h 647537"/>
                <a:gd name="connsiteX3" fmla="*/ 0 w 777240"/>
                <a:gd name="connsiteY3" fmla="*/ 647537 h 647537"/>
                <a:gd name="connsiteX4" fmla="*/ 0 w 777240"/>
                <a:gd name="connsiteY4" fmla="*/ 0 h 647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240" h="647537">
                  <a:moveTo>
                    <a:pt x="0" y="0"/>
                  </a:moveTo>
                  <a:lnTo>
                    <a:pt x="777240" y="0"/>
                  </a:lnTo>
                  <a:lnTo>
                    <a:pt x="777240" y="647537"/>
                  </a:lnTo>
                  <a:lnTo>
                    <a:pt x="0" y="647537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pic>
        <p:nvPicPr>
          <p:cNvPr id="4" name="1979524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626218" y="-1226342"/>
            <a:ext cx="609600" cy="609600"/>
          </a:xfrm>
          <a:prstGeom prst="rect">
            <a:avLst/>
          </a:prstGeom>
        </p:spPr>
      </p:pic>
      <p:sp>
        <p:nvSpPr>
          <p:cNvPr id="17" name="Title 1"/>
          <p:cNvSpPr txBox="1"/>
          <p:nvPr/>
        </p:nvSpPr>
        <p:spPr>
          <a:xfrm>
            <a:off x="10975792" y="0"/>
            <a:ext cx="1540006" cy="3249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7324040" y="5124863"/>
            <a:ext cx="4087203" cy="715384"/>
            <a:chOff x="6110833" y="58520"/>
            <a:chExt cx="2382437" cy="886587"/>
          </a:xfrm>
        </p:grpSpPr>
        <p:grpSp>
          <p:nvGrpSpPr>
            <p:cNvPr id="7" name="Group 6"/>
            <p:cNvGrpSpPr/>
            <p:nvPr/>
          </p:nvGrpSpPr>
          <p:grpSpPr>
            <a:xfrm>
              <a:off x="6110833" y="159119"/>
              <a:ext cx="2382437" cy="785988"/>
              <a:chOff x="7245101" y="855589"/>
              <a:chExt cx="5205765" cy="430111"/>
            </a:xfrm>
          </p:grpSpPr>
          <p:sp>
            <p:nvSpPr>
              <p:cNvPr id="21" name="矩形: 圆角 38"/>
              <p:cNvSpPr/>
              <p:nvPr/>
            </p:nvSpPr>
            <p:spPr>
              <a:xfrm>
                <a:off x="7245101" y="874855"/>
                <a:ext cx="5171441" cy="410845"/>
              </a:xfrm>
              <a:prstGeom prst="roundRect">
                <a:avLst>
                  <a:gd name="adj" fmla="val 50000"/>
                </a:avLst>
              </a:prstGeom>
              <a:solidFill>
                <a:srgbClr val="D95642"/>
              </a:solidFill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Medium" panose="020B0600000000000000" charset="-122"/>
                  <a:ea typeface="思源黑体 CN Medium" panose="020B0600000000000000" charset="-122"/>
                  <a:cs typeface="+mn-cs"/>
                </a:endParaRPr>
              </a:p>
            </p:txBody>
          </p:sp>
          <p:sp>
            <p:nvSpPr>
              <p:cNvPr id="22" name="矩形: 圆角 38"/>
              <p:cNvSpPr/>
              <p:nvPr/>
            </p:nvSpPr>
            <p:spPr>
              <a:xfrm>
                <a:off x="7279426" y="855589"/>
                <a:ext cx="5171440" cy="410283"/>
              </a:xfrm>
              <a:prstGeom prst="roundRect">
                <a:avLst>
                  <a:gd name="adj" fmla="val 50000"/>
                </a:avLst>
              </a:prstGeom>
              <a:solidFill>
                <a:srgbClr val="4A9047"/>
              </a:solidFill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Medium" panose="020B0600000000000000" charset="-122"/>
                  <a:ea typeface="思源黑体 CN Medium" panose="020B0600000000000000" charset="-122"/>
                  <a:cs typeface="+mn-cs"/>
                </a:endParaRPr>
              </a:p>
            </p:txBody>
          </p:sp>
        </p:grpSp>
        <p:sp>
          <p:nvSpPr>
            <p:cNvPr id="20" name="文本框 39"/>
            <p:cNvSpPr txBox="1"/>
            <p:nvPr/>
          </p:nvSpPr>
          <p:spPr>
            <a:xfrm>
              <a:off x="6203291" y="58520"/>
              <a:ext cx="2222528" cy="85035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ogue-ExtraBold" panose="020B0500000000000000" pitchFamily="34" charset="0"/>
                  <a:ea typeface="Vogue-ExtraBold" panose="020B0500000000000000" pitchFamily="34" charset="0"/>
                  <a:cs typeface="Vogue-ExtraBold" panose="020B0500000000000000" pitchFamily="34" charset="0"/>
                </a:rPr>
                <a:t>TRANG 85, 86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780434" y="63315"/>
            <a:ext cx="68456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Ba ngày 31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2026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31263" y="1748118"/>
            <a:ext cx="9964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32401F89-136C-4901-8D19-FA48FF2FC94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66014" y="606571"/>
            <a:ext cx="4105809" cy="8784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FA37BD4E-731E-4C35-B43B-B444FB86480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87506" y="1485023"/>
            <a:ext cx="9668435" cy="3957133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071823" y="4114800"/>
            <a:ext cx="2618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(Tiết 3)</a:t>
            </a:r>
            <a:endParaRPr lang="en-US" sz="3600" b="1" dirty="0">
              <a:solidFill>
                <a:srgbClr val="FF0000"/>
              </a:solidFill>
              <a:latin typeface="Arial Black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8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337" y="-443148"/>
            <a:ext cx="12188156" cy="685583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073" y="369740"/>
            <a:ext cx="3569857" cy="160904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20" y="3215456"/>
            <a:ext cx="1876937" cy="84599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252" y="2442626"/>
            <a:ext cx="1251980" cy="1618822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82" y="298012"/>
            <a:ext cx="1607820" cy="20002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25388" y="1117007"/>
            <a:ext cx="1015253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YÊU CẦU CẦN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ĐẠT</a:t>
            </a:r>
          </a:p>
          <a:p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Thực </a:t>
            </a:r>
            <a:r>
              <a:rPr lang="vi-VN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hiện chính xác các phép cộng có nhớ (2–3 chữ số). </a:t>
            </a:r>
            <a:endParaRPr lang="en-US" sz="32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Đặt </a:t>
            </a:r>
            <a:r>
              <a:rPr lang="vi-VN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tính và tính đúng, trình bày rõ ràng. </a:t>
            </a:r>
            <a:endParaRPr lang="en-US" sz="32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Vận </a:t>
            </a:r>
            <a:r>
              <a:rPr lang="vi-VN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dụng vào giải bài </a:t>
            </a:r>
            <a:r>
              <a:rPr lang="vi-VN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có </a:t>
            </a:r>
            <a:r>
              <a:rPr lang="vi-VN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lời văn đơn giản.</a:t>
            </a:r>
            <a:endParaRPr lang="en-US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69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191" objId="5"/>
      </p14:showEvtLst>
    </p:ext>
  </p:extLst>
</p:sld>
</file>

<file path=ppt/theme/theme1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958</TotalTime>
  <Words>638</Words>
  <Application>Microsoft Office PowerPoint</Application>
  <PresentationFormat>Custom</PresentationFormat>
  <Paragraphs>133</Paragraphs>
  <Slides>21</Slides>
  <Notes>5</Notes>
  <HiddenSlides>0</HiddenSlides>
  <MMClips>4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1_Office 主题</vt:lpstr>
      <vt:lpstr>2_Office 主题</vt:lpstr>
      <vt:lpstr>https://www.freeppt7.com</vt:lpstr>
      <vt:lpstr>自定义设计方案</vt:lpstr>
      <vt:lpstr>3_Office 主题</vt:lpstr>
      <vt:lpstr>1_Office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ismail - [2010]</cp:lastModifiedBy>
  <cp:revision>81</cp:revision>
  <dcterms:created xsi:type="dcterms:W3CDTF">2021-07-20T01:55:21Z</dcterms:created>
  <dcterms:modified xsi:type="dcterms:W3CDTF">2026-05-30T07:52:10Z</dcterms:modified>
</cp:coreProperties>
</file>