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5"/>
  </p:notesMasterIdLst>
  <p:sldIdLst>
    <p:sldId id="257" r:id="rId2"/>
    <p:sldId id="540" r:id="rId3"/>
    <p:sldId id="563" r:id="rId4"/>
    <p:sldId id="541" r:id="rId5"/>
    <p:sldId id="542" r:id="rId6"/>
    <p:sldId id="546" r:id="rId7"/>
    <p:sldId id="553" r:id="rId8"/>
    <p:sldId id="564" r:id="rId9"/>
    <p:sldId id="568" r:id="rId10"/>
    <p:sldId id="569" r:id="rId11"/>
    <p:sldId id="565" r:id="rId12"/>
    <p:sldId id="566" r:id="rId13"/>
    <p:sldId id="555" r:id="rId14"/>
    <p:sldId id="552" r:id="rId15"/>
    <p:sldId id="557" r:id="rId16"/>
    <p:sldId id="559" r:id="rId17"/>
    <p:sldId id="558" r:id="rId18"/>
    <p:sldId id="567" r:id="rId19"/>
    <p:sldId id="562" r:id="rId20"/>
    <p:sldId id="560" r:id="rId21"/>
    <p:sldId id="570" r:id="rId22"/>
    <p:sldId id="282" r:id="rId23"/>
    <p:sldId id="352" r:id="rId24"/>
  </p:sldIdLst>
  <p:sldSz cx="13716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94E9EF2-61BB-40D8-8ADA-32809A2F588A}">
          <p14:sldIdLst>
            <p14:sldId id="257"/>
            <p14:sldId id="540"/>
            <p14:sldId id="563"/>
            <p14:sldId id="541"/>
            <p14:sldId id="542"/>
            <p14:sldId id="546"/>
            <p14:sldId id="553"/>
            <p14:sldId id="564"/>
            <p14:sldId id="568"/>
            <p14:sldId id="569"/>
            <p14:sldId id="565"/>
            <p14:sldId id="566"/>
            <p14:sldId id="555"/>
            <p14:sldId id="552"/>
            <p14:sldId id="557"/>
            <p14:sldId id="559"/>
            <p14:sldId id="558"/>
            <p14:sldId id="567"/>
            <p14:sldId id="562"/>
            <p14:sldId id="560"/>
            <p14:sldId id="570"/>
            <p14:sldId id="282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E2B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5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89995-841F-467F-98A9-B511420D3DCF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52B3C-FF4B-4964-BF0D-B39756CAF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21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dirty="0" err="1"/>
              <a:t>Chào</a:t>
            </a:r>
            <a:r>
              <a:rPr lang="en-US" sz="4400" dirty="0"/>
              <a:t> </a:t>
            </a:r>
            <a:r>
              <a:rPr lang="en-US" sz="4400" dirty="0" err="1"/>
              <a:t>tất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quý</a:t>
            </a:r>
            <a:r>
              <a:rPr lang="en-US" sz="4400" dirty="0"/>
              <a:t> </a:t>
            </a:r>
            <a:r>
              <a:rPr lang="en-US" sz="4400" dirty="0" err="1"/>
              <a:t>lãnh</a:t>
            </a:r>
            <a:r>
              <a:rPr lang="en-US" sz="4400" dirty="0"/>
              <a:t> </a:t>
            </a:r>
            <a:r>
              <a:rPr lang="en-US" sz="4400" dirty="0" err="1"/>
              <a:t>đạo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thầy</a:t>
            </a:r>
            <a:r>
              <a:rPr lang="en-US" sz="4400" dirty="0"/>
              <a:t> </a:t>
            </a:r>
            <a:r>
              <a:rPr lang="en-US" sz="4400" dirty="0" err="1"/>
              <a:t>cô</a:t>
            </a:r>
            <a:endParaRPr lang="en-US" sz="4400" dirty="0"/>
          </a:p>
          <a:p>
            <a:r>
              <a:rPr lang="en-US" sz="4400" dirty="0"/>
              <a:t>Sau </a:t>
            </a:r>
            <a:r>
              <a:rPr lang="en-US" sz="4400" dirty="0" err="1"/>
              <a:t>đây</a:t>
            </a:r>
            <a:r>
              <a:rPr lang="en-US" sz="4400" dirty="0"/>
              <a:t>  </a:t>
            </a:r>
            <a:r>
              <a:rPr lang="en-US" sz="4400" dirty="0" err="1"/>
              <a:t>cô</a:t>
            </a:r>
            <a:r>
              <a:rPr lang="en-US" sz="4400" dirty="0"/>
              <a:t> Hoàng THị Hiếu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em</a:t>
            </a:r>
            <a:r>
              <a:rPr lang="en-US" sz="4400" dirty="0"/>
              <a:t> </a:t>
            </a:r>
            <a:r>
              <a:rPr lang="en-US" sz="4400" dirty="0" err="1"/>
              <a:t>học</a:t>
            </a:r>
            <a:r>
              <a:rPr lang="en-US" sz="4400" dirty="0"/>
              <a:t> </a:t>
            </a:r>
            <a:r>
              <a:rPr lang="en-US" sz="4400" dirty="0" err="1"/>
              <a:t>sinh</a:t>
            </a:r>
            <a:r>
              <a:rPr lang="en-US" sz="4400" dirty="0"/>
              <a:t> </a:t>
            </a:r>
            <a:r>
              <a:rPr lang="en-US" sz="4400" dirty="0" err="1"/>
              <a:t>lớp</a:t>
            </a:r>
            <a:r>
              <a:rPr lang="en-US" sz="4400" dirty="0"/>
              <a:t> </a:t>
            </a:r>
            <a:r>
              <a:rPr lang="en-US" sz="4400" dirty="0" err="1"/>
              <a:t>3A2</a:t>
            </a:r>
            <a:r>
              <a:rPr lang="en-US" sz="4400" dirty="0"/>
              <a:t> </a:t>
            </a:r>
            <a:r>
              <a:rPr lang="en-US" sz="4400" dirty="0" err="1"/>
              <a:t>trường</a:t>
            </a:r>
            <a:r>
              <a:rPr lang="en-US" sz="4400" dirty="0"/>
              <a:t> </a:t>
            </a:r>
            <a:r>
              <a:rPr lang="en-US" sz="4400" dirty="0" err="1"/>
              <a:t>tiểu</a:t>
            </a:r>
            <a:r>
              <a:rPr lang="en-US" sz="4400" dirty="0"/>
              <a:t> </a:t>
            </a:r>
            <a:r>
              <a:rPr lang="en-US" sz="4400" dirty="0" err="1"/>
              <a:t>học</a:t>
            </a:r>
            <a:r>
              <a:rPr lang="en-US" sz="4400" dirty="0"/>
              <a:t> </a:t>
            </a:r>
            <a:r>
              <a:rPr lang="en-US" sz="4400" dirty="0" err="1"/>
              <a:t>tô</a:t>
            </a:r>
            <a:r>
              <a:rPr lang="en-US" sz="4400" dirty="0"/>
              <a:t> </a:t>
            </a:r>
            <a:r>
              <a:rPr lang="en-US" sz="4400" dirty="0" err="1"/>
              <a:t>hiệu</a:t>
            </a:r>
            <a:r>
              <a:rPr lang="en-US" sz="4400" dirty="0"/>
              <a:t>. </a:t>
            </a:r>
          </a:p>
          <a:p>
            <a:r>
              <a:rPr lang="en-US" sz="4400" dirty="0" err="1"/>
              <a:t>Thực</a:t>
            </a:r>
            <a:r>
              <a:rPr lang="en-US" sz="4400" dirty="0"/>
              <a:t> </a:t>
            </a:r>
            <a:r>
              <a:rPr lang="en-US" sz="4400" dirty="0" err="1"/>
              <a:t>hiện</a:t>
            </a:r>
            <a:r>
              <a:rPr lang="en-US" sz="4400" dirty="0"/>
              <a:t> </a:t>
            </a:r>
            <a:r>
              <a:rPr lang="en-US" sz="4400" dirty="0" err="1"/>
              <a:t>tiết</a:t>
            </a:r>
            <a:r>
              <a:rPr lang="en-US" sz="4400" dirty="0"/>
              <a:t> </a:t>
            </a:r>
            <a:r>
              <a:rPr lang="en-US" sz="4400" dirty="0" err="1"/>
              <a:t>dạy</a:t>
            </a:r>
            <a:r>
              <a:rPr lang="en-US" sz="4400" dirty="0"/>
              <a:t> </a:t>
            </a:r>
            <a:r>
              <a:rPr lang="en-US" sz="4400" dirty="0" err="1"/>
              <a:t>minh</a:t>
            </a:r>
            <a:r>
              <a:rPr lang="en-US" sz="4400" dirty="0"/>
              <a:t> </a:t>
            </a:r>
            <a:r>
              <a:rPr lang="en-US" sz="4400" dirty="0" err="1"/>
              <a:t>hoạ</a:t>
            </a:r>
            <a:r>
              <a:rPr lang="en-US" sz="4400" dirty="0"/>
              <a:t> </a:t>
            </a:r>
            <a:r>
              <a:rPr lang="en-US" sz="4400" dirty="0" err="1"/>
              <a:t>bộ</a:t>
            </a:r>
            <a:r>
              <a:rPr lang="en-US" sz="4400" dirty="0"/>
              <a:t> </a:t>
            </a:r>
            <a:r>
              <a:rPr lang="en-US" sz="4400" dirty="0" err="1"/>
              <a:t>môn</a:t>
            </a:r>
            <a:r>
              <a:rPr lang="en-US" sz="4400" dirty="0"/>
              <a:t> tin </a:t>
            </a:r>
            <a:r>
              <a:rPr lang="en-US" sz="4400" dirty="0" err="1"/>
              <a:t>học</a:t>
            </a:r>
            <a:endParaRPr lang="en-US" sz="4400" dirty="0"/>
          </a:p>
          <a:p>
            <a:r>
              <a:rPr lang="en-US" sz="4400" dirty="0"/>
              <a:t>Xin </a:t>
            </a:r>
            <a:r>
              <a:rPr lang="en-US" sz="4400" dirty="0" err="1"/>
              <a:t>chào</a:t>
            </a:r>
            <a:r>
              <a:rPr lang="en-US" sz="4400" dirty="0"/>
              <a:t> </a:t>
            </a:r>
            <a:r>
              <a:rPr lang="en-US" sz="4400" dirty="0" err="1"/>
              <a:t>đòn</a:t>
            </a:r>
            <a:r>
              <a:rPr lang="en-US" sz="4400" dirty="0"/>
              <a:t> </a:t>
            </a:r>
            <a:r>
              <a:rPr lang="en-US" sz="4400" dirty="0" err="1"/>
              <a:t>lớp</a:t>
            </a:r>
            <a:r>
              <a:rPr lang="en-US" sz="4400" dirty="0"/>
              <a:t> </a:t>
            </a:r>
            <a:r>
              <a:rPr lang="en-US" sz="4400" dirty="0" err="1"/>
              <a:t>3A2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52B3C-FF4B-4964-BF0D-B39756CAFF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73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57FC-6773-FA19-4A37-1653892DA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C3137C-398D-2DBB-CA49-89F6C99CD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D0C3F7-B88A-A432-7446-F5D473C30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vi-VN" dirty="0"/>
              <a:t>"Từ những công việc thực tế trong video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3 </a:t>
            </a:r>
            <a:r>
              <a:rPr lang="en-US" dirty="0" err="1"/>
              <a:t>bạn</a:t>
            </a:r>
            <a:r>
              <a:rPr lang="en-US" dirty="0"/>
              <a:t> AN MINH KHOA</a:t>
            </a:r>
            <a:r>
              <a:rPr lang="vi-VN" dirty="0"/>
              <a:t>, làm thế nào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vi-VN" dirty="0"/>
              <a:t>máy tính thành một bài báo cáo sinh động? </a:t>
            </a:r>
            <a:r>
              <a:rPr lang="en-US" dirty="0"/>
              <a:t>---&gt;  </a:t>
            </a:r>
            <a:r>
              <a:rPr lang="vi-VN" dirty="0"/>
              <a:t>Cô mời các em cùng tìm hiểu các bước để </a:t>
            </a:r>
            <a:r>
              <a:rPr lang="vi-VN" b="1" dirty="0"/>
              <a:t>Xây dựng bài trình chiếu</a:t>
            </a:r>
            <a:endParaRPr lang="en-US" b="1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diễn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giảng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vi-VN" b="1" dirty="0"/>
              <a:t>Xây dựng bài trình chiếu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sản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phẩm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trồng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1..</a:t>
            </a: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…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đựợc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mềm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</a:t>
            </a: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4….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ảnh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nền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D8B77-4240-76C2-08D5-307ABA90A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85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37EF1-77ED-5C39-532B-2E0400ADD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D35359-F119-97FD-E1C8-8B1433D55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ACE75-292F-8D51-A78E-7FE45E029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hỏi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rong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HS TL: Trong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Sưu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tầm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ảnh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chèn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ảnh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76ADA-6B7D-FCA9-501C-AD8FEA6B5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13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8B981-AB78-B63E-6514-FEA753EC8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B2D54-334E-75E6-E46F-0BC374A1B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BA643C-3EE2-8EEC-021F-9854F506D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0AFC3-5153-BD89-D3D5-CA85C82406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01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D458-9258-FF93-BEA2-387E4594A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E08D4-3D62-23A4-B4E6-7EBD440A9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D5B18-D1EB-215E-ADFA-BA5CE5BB2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</a:t>
            </a:r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FDF92-898F-1905-8023-AB48183FAF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64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37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0318E-C819-5985-DBAF-60051B0C9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1781A9-479F-C20A-20DD-7D550C0AE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93B8BE-FE56-D6C9-41A1-56058A590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0D2A1-490F-8687-0355-DCF07386E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52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44957-CCB6-5E0F-0AC1-1EE6EA15C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16194C-FC9F-8B75-7A90-27B49BC74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BC485F-C0A6-7FB7-8A76-E9CD4D7E5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Vừa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rồi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hoàn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thành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Sơ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đồ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bước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bước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chuẩn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Khi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sơ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đồ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ràng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ngồi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trở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dễ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dàng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hơn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 Sau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hoạt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437A8-F3C2-2462-0F21-35719276A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41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F53D0-6184-7049-633D-71305E98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CDC8C9-C121-A5B0-0609-6CF8D8FB0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EC0CE-EB1F-FD6B-38D6-B73D92F97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C59D2-22B5-324F-35F8-4B21ED2758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3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6FFA3-8BE0-6072-3529-1D70D076A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26165-FAA5-17F1-FC2F-687EAF2609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428B96-84CD-AFEF-4CBC-E91DD6FEA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7AACF-81D8-E653-9765-B08C5CCBC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61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2243C-2B4C-3C02-CA2D-8ABBB5A06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FE8E5-5F5F-6CE4-BDD9-86F24FBFB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22A50-799F-F43A-1084-E4FA1E80D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ấn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tượng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sơ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đồ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giấy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biết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những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ràng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ảnh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sản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phẩm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sáng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chuyên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nghiệp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!"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0BF39-BC7D-E437-77B0-3DBE31081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59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lớp mình hôm nay đọc vè rất hay, đều và cực kỳ khí thế!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 Cả lớp tự thưởng cho mình một tràng pháo tay thật lớn nào!"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những 'phép màu' mà máy tính mang lại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vi-VN" dirty="0"/>
              <a:t>như tìm tin tức, vẽ tranh hay làm bài trình chiếu</a:t>
            </a:r>
            <a:r>
              <a:rPr lang="en-US" dirty="0"/>
              <a:t>…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52B3C-FF4B-4964-BF0D-B39756CAFF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1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4E76B-7A31-10E1-9E23-5CB576165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BEF8E-D11B-6E0D-CE1B-5C88DF639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56D6E8-573C-DC2B-D03A-F4BF5F559A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hiệp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sĩ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máy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Các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muốn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tham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tham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“Quizizz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nghiêng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đầu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B0E70-F491-FD5A-8C1F-6A3544DC3E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14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0" y="685800"/>
            <a:ext cx="6858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4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693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52B3C-FF4B-4964-BF0D-B39756CAFF4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6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>
          <a:extLst>
            <a:ext uri="{FF2B5EF4-FFF2-40B4-BE49-F238E27FC236}">
              <a16:creationId xmlns:a16="http://schemas.microsoft.com/office/drawing/2014/main" id="{E51B9414-DC0D-FC05-B2A8-57E34FF00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:notes">
            <a:extLst>
              <a:ext uri="{FF2B5EF4-FFF2-40B4-BE49-F238E27FC236}">
                <a16:creationId xmlns:a16="http://schemas.microsoft.com/office/drawing/2014/main" id="{47E06350-1032-0EE5-AAE5-D899D3A8DA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857250"/>
            <a:ext cx="462915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2:notes">
            <a:extLst>
              <a:ext uri="{FF2B5EF4-FFF2-40B4-BE49-F238E27FC236}">
                <a16:creationId xmlns:a16="http://schemas.microsoft.com/office/drawing/2014/main" id="{0892C520-5BCE-CC25-C929-ABD84F8C87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buFontTx/>
              <a:buChar char="-"/>
            </a:pPr>
            <a:r>
              <a:rPr lang="en-US" dirty="0"/>
              <a:t>Các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thật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video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nhắc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dung </a:t>
            </a:r>
            <a:r>
              <a:rPr lang="en-US" b="1" dirty="0" err="1"/>
              <a:t>gì</a:t>
            </a:r>
            <a:r>
              <a:rPr lang="en-US" b="1" dirty="0"/>
              <a:t>,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b="1" dirty="0" err="1"/>
              <a:t>gọi</a:t>
            </a:r>
            <a:r>
              <a:rPr lang="en-US" b="1" dirty="0"/>
              <a:t> </a:t>
            </a:r>
            <a:r>
              <a:rPr lang="en-US" b="1" dirty="0" err="1"/>
              <a:t>tên</a:t>
            </a:r>
            <a:r>
              <a:rPr lang="en-US" b="1" dirty="0"/>
              <a:t> </a:t>
            </a:r>
            <a:r>
              <a:rPr lang="en-US" b="1" dirty="0" err="1"/>
              <a:t>bài</a:t>
            </a:r>
            <a:r>
              <a:rPr lang="en-US" b="1" dirty="0"/>
              <a:t> </a:t>
            </a:r>
            <a:r>
              <a:rPr lang="en-US" b="1" dirty="0" err="1"/>
              <a:t>học</a:t>
            </a:r>
            <a:r>
              <a:rPr lang="en-US" b="1" dirty="0"/>
              <a:t> </a:t>
            </a:r>
            <a:r>
              <a:rPr lang="en-US" b="1" dirty="0" err="1"/>
              <a:t>ngày</a:t>
            </a:r>
            <a:r>
              <a:rPr lang="en-US" b="1" dirty="0"/>
              <a:t> </a:t>
            </a:r>
            <a:r>
              <a:rPr lang="en-US" b="1" dirty="0" err="1"/>
              <a:t>hôm</a:t>
            </a:r>
            <a:r>
              <a:rPr lang="en-US" b="1" dirty="0"/>
              <a:t> nay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!"</a:t>
            </a:r>
            <a:endParaRPr lang="en-US" altLang="zh-CN" dirty="0"/>
          </a:p>
        </p:txBody>
      </p:sp>
      <p:sp>
        <p:nvSpPr>
          <p:cNvPr id="449" name="Google Shape;449;p2:notes">
            <a:extLst>
              <a:ext uri="{FF2B5EF4-FFF2-40B4-BE49-F238E27FC236}">
                <a16:creationId xmlns:a16="http://schemas.microsoft.com/office/drawing/2014/main" id="{D0061A89-7D3B-AA9C-FD58-85241CE5CD5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1620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827AA-2701-C8A0-E418-0E866579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CF410FC-1BBB-6822-09A1-6ECEB7C4F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12D987-CEE7-7097-8DB8-60F3ADE62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trước khi nhờ máy tính trợ giúp, chúng ta phải biết rõ mình cần làm gì đã.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Cô mời cả lớp cùng khám phá nhé!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 </a:t>
            </a:r>
            <a:r>
              <a:rPr lang="vi-VN" b="1" dirty="0"/>
              <a:t>Hoạt động 1: Công việc cần làm</a:t>
            </a:r>
            <a:endParaRPr lang="vi-VN" dirty="0"/>
          </a:p>
          <a:p>
            <a:pPr marL="171450" indent="-171450">
              <a:buFontTx/>
              <a:buChar char="-"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5BED03-36F5-5545-0C7B-6B008069A3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983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857250"/>
            <a:ext cx="462915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Các em hãy cùng hướng mắt lên màn hình, </a:t>
            </a:r>
            <a:r>
              <a:rPr lang="vi-VN" b="1" dirty="0"/>
              <a:t>theo dõi video và lắng nghe cuộc hội thoại</a:t>
            </a:r>
            <a:r>
              <a:rPr lang="vi-VN" dirty="0"/>
              <a:t> của các bạn nhỏ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9" name="Google Shape;449;p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vi-VN" dirty="0"/>
              <a:t> là người nắm bắt nội dung nhanh nhất</a:t>
            </a:r>
            <a:r>
              <a:rPr lang="en-US" dirty="0"/>
              <a:t>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MÃ</a:t>
            </a:r>
            <a:r>
              <a:rPr lang="en-US" dirty="0"/>
              <a:t> </a:t>
            </a:r>
            <a:r>
              <a:rPr lang="en-US" dirty="0" err="1"/>
              <a:t>NHIỆM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70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2E38A-63B1-7A29-C752-78186B4D5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C4AB3-2445-6C85-97A6-CA0A55272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625E0E-EF5C-FC9F-F3CE-0C886F6F2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05146-AD67-C2F8-AA52-72B03D381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93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B11C-071F-B0ED-EDB9-5F3BEFFFE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1C55C-AEFE-A437-2729-A9C8C7F3A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D830F8-B4F8-7F7B-22B6-7D19B38E1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200" b="1" i="1" dirty="0">
              <a:latin typeface="HP001 4 hàng" panose="020B06030503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100A8-80B1-7315-F123-3865ED966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66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F043D-B315-9223-3FE1-0947BD59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D8ECAA-A21A-58A9-7859-77E888D37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B6CF75-3927-CCFA-B346-5FF101E55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“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,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b="1" dirty="0" err="1"/>
              <a:t>Hoạt</a:t>
            </a:r>
            <a:r>
              <a:rPr lang="en-US" b="1" dirty="0"/>
              <a:t> </a:t>
            </a:r>
            <a:r>
              <a:rPr lang="en-US" b="1" dirty="0" err="1"/>
              <a:t>động</a:t>
            </a:r>
            <a:r>
              <a:rPr lang="en-US" b="1" dirty="0"/>
              <a:t> 2: Công </a:t>
            </a:r>
            <a:r>
              <a:rPr lang="en-US" b="1" dirty="0" err="1"/>
              <a:t>việc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đảm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nhiệm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thú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!"</a:t>
            </a:r>
            <a:endParaRPr lang="en-US" sz="1200" b="1" i="1" dirty="0">
              <a:latin typeface="HP001 4 hàng" panose="020B06030503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C3093-D300-ED0E-0937-7F4305C7D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2663A-6438-4EC3-82F8-60FCAFE929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3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3716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5452" y="2404534"/>
            <a:ext cx="8737803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5452" y="4050838"/>
            <a:ext cx="873780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88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2" y="609600"/>
            <a:ext cx="9671252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470400"/>
            <a:ext cx="9671252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6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3" y="609600"/>
            <a:ext cx="91059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36906" y="3632200"/>
            <a:ext cx="8127590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470400"/>
            <a:ext cx="9671252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604" y="790378"/>
            <a:ext cx="6858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04637" y="2886556"/>
            <a:ext cx="6858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2962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2" y="1931988"/>
            <a:ext cx="9671252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527448"/>
            <a:ext cx="9671252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9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3" y="609600"/>
            <a:ext cx="91059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62001" y="4013200"/>
            <a:ext cx="9671253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527448"/>
            <a:ext cx="9671252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604" y="790378"/>
            <a:ext cx="6858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04637" y="2886556"/>
            <a:ext cx="6858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3976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7" y="609600"/>
            <a:ext cx="9661728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62001" y="4013200"/>
            <a:ext cx="9671253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527448"/>
            <a:ext cx="9671252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10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3633" y="609604"/>
            <a:ext cx="1467836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2" y="609600"/>
            <a:ext cx="7942669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5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cân biết">
  <p:cSld name="Em cân biế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sldNum" idx="12"/>
          </p:nvPr>
        </p:nvSpPr>
        <p:spPr>
          <a:xfrm>
            <a:off x="10381022" y="635636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UTM Avo" panose="02040603050506020204" pitchFamily="18"/>
                <a:ea typeface="UTM Avo" panose="02040603050506020204" pitchFamily="18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3150" b="1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0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8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2" y="2700871"/>
            <a:ext cx="9671252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4527448"/>
            <a:ext cx="9671252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6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3" y="2160589"/>
            <a:ext cx="4707039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6217" y="2160590"/>
            <a:ext cx="4707038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0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214" y="2160983"/>
            <a:ext cx="470882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0214" y="2737250"/>
            <a:ext cx="470882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24431" y="2160983"/>
            <a:ext cx="470882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24433" y="2737250"/>
            <a:ext cx="4708819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1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609600"/>
            <a:ext cx="9671252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74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8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1498604"/>
            <a:ext cx="433634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5519" y="514929"/>
            <a:ext cx="5077734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2777069"/>
            <a:ext cx="433634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4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2" y="4800600"/>
            <a:ext cx="96712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2001" y="609600"/>
            <a:ext cx="9671252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5367338"/>
            <a:ext cx="967125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5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371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1" y="609600"/>
            <a:ext cx="9671252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2160590"/>
            <a:ext cx="9671252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5775" y="6041367"/>
            <a:ext cx="1025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57735-C17C-4A28-9645-232818216EF6}" type="datetimeFigureOut">
              <a:rPr lang="en-US" smtClean="0"/>
              <a:t>21/4/2026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3" y="6041367"/>
            <a:ext cx="70848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64497" y="6041367"/>
            <a:ext cx="7687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1864E1-CCCA-4124-B775-A9C07503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2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4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1.png"/><Relationship Id="rId3" Type="http://schemas.microsoft.com/office/2007/relationships/media" Target="../media/media5.mp3"/><Relationship Id="rId7" Type="http://schemas.openxmlformats.org/officeDocument/2006/relationships/image" Target="../media/image27.png"/><Relationship Id="rId12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9.png"/><Relationship Id="rId4" Type="http://schemas.openxmlformats.org/officeDocument/2006/relationships/audio" Target="../media/media5.mp3"/><Relationship Id="rId9" Type="http://schemas.openxmlformats.org/officeDocument/2006/relationships/image" Target="../media/image28.png"/><Relationship Id="rId1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hyperlink" Target="PADLET%20-B&#192;I%20TR&#204;NH%20CHI&#7870;U%20D&#7920;%20&#193;N%20TR&#7890;NG%20HOA%20L&#7898;P%203A2.html" TargetMode="Externa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2.svg"/><Relationship Id="rId11" Type="http://schemas.openxmlformats.org/officeDocument/2006/relationships/image" Target="../media/image36.png"/><Relationship Id="rId5" Type="http://schemas.openxmlformats.org/officeDocument/2006/relationships/image" Target="../media/image6.svg"/><Relationship Id="rId10" Type="http://schemas.microsoft.com/office/2007/relationships/hdphoto" Target="../media/hdphoto6.wdp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file:///D:\n&#259;m%20h&#7885;c%202025-2026\3.%20CHUY&#202;N%20&#272;&#7872;%20C&#7908;M\KHBD%20CHUY&#202;N%20&#272;&#7872;%20C&#7908;M\nghiengdau.html" TargetMode="External"/><Relationship Id="rId3" Type="http://schemas.openxmlformats.org/officeDocument/2006/relationships/image" Target="../media/image32.svg"/><Relationship Id="rId7" Type="http://schemas.microsoft.com/office/2007/relationships/hdphoto" Target="../media/hdphoto6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7.jp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7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Admin\Desktop\Now%20Playing%20&#8211;%20Plickers%203A2.html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A919B0-26C0-2554-A35E-2C92FD2AD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b="4595"/>
          <a:stretch>
            <a:fillRect/>
          </a:stretch>
        </p:blipFill>
        <p:spPr>
          <a:xfrm>
            <a:off x="252669" y="-319077"/>
            <a:ext cx="13210674" cy="7496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7019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52228-43CB-6BC5-2CD8-DFB2274F0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6FBC41-069F-5921-A42C-C5208752A8CE}"/>
              </a:ext>
            </a:extLst>
          </p:cNvPr>
          <p:cNvSpPr txBox="1"/>
          <p:nvPr/>
        </p:nvSpPr>
        <p:spPr>
          <a:xfrm>
            <a:off x="2225668" y="896507"/>
            <a:ext cx="8999376" cy="10239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80F4A-58C4-5010-07AC-FA49E8C21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28"/>
          <a:stretch>
            <a:fillRect/>
          </a:stretch>
        </p:blipFill>
        <p:spPr bwMode="auto">
          <a:xfrm>
            <a:off x="1443791" y="1741915"/>
            <a:ext cx="10287000" cy="5261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1394410B-BDA8-314A-E416-0D3161951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4823" y="-330267"/>
            <a:ext cx="2257847" cy="731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896A5DB9-3D51-3436-5BD7-A3EF1B9BC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21C78E4B-7E98-CB75-56D6-9A97990508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0" y="649793"/>
            <a:ext cx="1555887" cy="727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AB8B2D-8A1A-3111-5B76-346785ED836F}"/>
              </a:ext>
            </a:extLst>
          </p:cNvPr>
          <p:cNvSpPr txBox="1"/>
          <p:nvPr/>
        </p:nvSpPr>
        <p:spPr>
          <a:xfrm>
            <a:off x="152408" y="284798"/>
            <a:ext cx="13735209" cy="6118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90838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168A4-F0A4-0E7F-319B-6970F668C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4CA68F-7390-5C8F-9E28-6474363A3BDF}"/>
              </a:ext>
            </a:extLst>
          </p:cNvPr>
          <p:cNvSpPr txBox="1"/>
          <p:nvPr/>
        </p:nvSpPr>
        <p:spPr>
          <a:xfrm>
            <a:off x="2225671" y="862997"/>
            <a:ext cx="9742609" cy="10271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20CACA29-4EED-F946-E214-F229CD79C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4823" y="-330267"/>
            <a:ext cx="2257847" cy="731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6D007447-B922-CC2B-2F63-3A6EC00BAE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0FA5B66C-04F4-4960-A4FD-6940C5C923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0" y="649793"/>
            <a:ext cx="1555887" cy="727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AF21CB-2D87-C5F2-AFF2-6688BE245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210" y="2363663"/>
            <a:ext cx="4961753" cy="4469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CE2108-2F9A-7CB4-95D5-400A013348EC}"/>
              </a:ext>
            </a:extLst>
          </p:cNvPr>
          <p:cNvSpPr txBox="1"/>
          <p:nvPr/>
        </p:nvSpPr>
        <p:spPr>
          <a:xfrm>
            <a:off x="38444" y="178850"/>
            <a:ext cx="13735209" cy="6118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AD723F-3C4E-6296-BB4D-D0774899D84D}"/>
              </a:ext>
            </a:extLst>
          </p:cNvPr>
          <p:cNvSpPr txBox="1"/>
          <p:nvPr/>
        </p:nvSpPr>
        <p:spPr>
          <a:xfrm>
            <a:off x="3884313" y="2033481"/>
            <a:ext cx="9750962" cy="18175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5625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 </a:t>
            </a:r>
            <a:r>
              <a:rPr lang="en-US" sz="5625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625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625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6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4" descr="Premium Vector | Cute little kid boy think with question mark">
            <a:extLst>
              <a:ext uri="{FF2B5EF4-FFF2-40B4-BE49-F238E27FC236}">
                <a16:creationId xmlns:a16="http://schemas.microsoft.com/office/drawing/2014/main" id="{8E6095B1-DFD0-E3C3-6159-C4FC487D3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74" y="3966983"/>
            <a:ext cx="3058307" cy="28661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C1D171-EF8B-4A47-1AB5-625A10388AE3}"/>
              </a:ext>
            </a:extLst>
          </p:cNvPr>
          <p:cNvSpPr txBox="1"/>
          <p:nvPr/>
        </p:nvSpPr>
        <p:spPr>
          <a:xfrm>
            <a:off x="5180712" y="4000279"/>
            <a:ext cx="7433092" cy="78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Số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trang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cần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trình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bày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44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C3EF6-B127-F64A-B0BA-8EA0B420F907}"/>
              </a:ext>
            </a:extLst>
          </p:cNvPr>
          <p:cNvSpPr txBox="1"/>
          <p:nvPr/>
        </p:nvSpPr>
        <p:spPr>
          <a:xfrm>
            <a:off x="5180710" y="4812849"/>
            <a:ext cx="8501963" cy="778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dung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từng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trang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499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chiếu</a:t>
            </a:r>
            <a:r>
              <a:rPr lang="en-US" sz="4499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44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A5F424-0A43-A124-ACCD-AC049F8491D8}"/>
              </a:ext>
            </a:extLst>
          </p:cNvPr>
          <p:cNvSpPr txBox="1"/>
          <p:nvPr/>
        </p:nvSpPr>
        <p:spPr>
          <a:xfrm>
            <a:off x="5180710" y="5628438"/>
            <a:ext cx="8228499" cy="1301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279" indent="-514279">
              <a:buFont typeface="Wingdings" panose="05000000000000000000" pitchFamily="2" charset="2"/>
              <a:buChar char="à"/>
            </a:pP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38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93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9375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4E700-2558-59FD-5944-1378C2AAF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EB53D2-3D15-E7CB-BB1A-E5F709E68C82}"/>
              </a:ext>
            </a:extLst>
          </p:cNvPr>
          <p:cNvSpPr txBox="1"/>
          <p:nvPr/>
        </p:nvSpPr>
        <p:spPr>
          <a:xfrm>
            <a:off x="2583637" y="1058870"/>
            <a:ext cx="10446456" cy="10271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7431DE04-DD77-81C2-5291-2EBF8BF03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615" y="42471"/>
            <a:ext cx="2257847" cy="731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41D0469A-0BED-FFB5-94BB-624E0D39D4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C54C5508-8BE9-6D21-A400-FD76ABAD8C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0" y="649793"/>
            <a:ext cx="1555887" cy="727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394FBE-403E-A0C2-917C-9E6C3553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00" b="95800" l="4200" r="95400">
                        <a14:foregroundMark x1="24000" y1="7400" x2="31200" y2="10800"/>
                        <a14:foregroundMark x1="49600" y1="7000" x2="58400" y2="6600"/>
                        <a14:foregroundMark x1="76600" y1="6600" x2="79400" y2="34200"/>
                        <a14:foregroundMark x1="83200" y1="23200" x2="92200" y2="50400"/>
                        <a14:foregroundMark x1="92200" y1="50400" x2="92000" y2="66000"/>
                        <a14:foregroundMark x1="92000" y1="66000" x2="77200" y2="74200"/>
                        <a14:foregroundMark x1="77200" y1="74200" x2="75200" y2="78800"/>
                        <a14:foregroundMark x1="86400" y1="72600" x2="95400" y2="69800"/>
                        <a14:foregroundMark x1="84000" y1="76000" x2="84000" y2="76000"/>
                        <a14:foregroundMark x1="74000" y1="29400" x2="72800" y2="37600"/>
                        <a14:foregroundMark x1="50600" y1="21400" x2="55400" y2="31800"/>
                        <a14:foregroundMark x1="7600" y1="65200" x2="15000" y2="74200"/>
                        <a14:foregroundMark x1="4200" y1="62800" x2="4800" y2="82200"/>
                        <a14:foregroundMark x1="46400" y1="41600" x2="46400" y2="49200"/>
                        <a14:foregroundMark x1="52200" y1="54800" x2="52200" y2="54800"/>
                        <a14:foregroundMark x1="30200" y1="76400" x2="31600" y2="95800"/>
                        <a14:foregroundMark x1="62800" y1="78800" x2="62000" y2="94600"/>
                        <a14:foregroundMark x1="51400" y1="61000" x2="59600" y2="64800"/>
                        <a14:foregroundMark x1="55800" y1="41200" x2="56800" y2="5240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701" y="2829918"/>
            <a:ext cx="5336425" cy="332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991CF4DA-C882-D24A-39D2-9BA11375DB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62535">
            <a:off x="-107583" y="5289108"/>
            <a:ext cx="5086227" cy="21084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515DD2-4448-9FA9-09B8-FA08BEACBD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" y="1923050"/>
            <a:ext cx="5167259" cy="394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99C5D1-8787-1087-5972-CA0F55FB44B2}"/>
              </a:ext>
            </a:extLst>
          </p:cNvPr>
          <p:cNvSpPr txBox="1"/>
          <p:nvPr/>
        </p:nvSpPr>
        <p:spPr>
          <a:xfrm>
            <a:off x="12051" y="223606"/>
            <a:ext cx="13735209" cy="6118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376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376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A10E36A4-FD51-EE99-6177-D9FE4BF24ACE}"/>
              </a:ext>
            </a:extLst>
          </p:cNvPr>
          <p:cNvSpPr/>
          <p:nvPr/>
        </p:nvSpPr>
        <p:spPr>
          <a:xfrm>
            <a:off x="5110283" y="3797849"/>
            <a:ext cx="5167259" cy="2189181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14255" algn="ctr"/>
            <a:endParaRPr lang="en-US" sz="3376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2BAA3B-086C-A94E-5C35-9CDBB7A9AC74}"/>
              </a:ext>
            </a:extLst>
          </p:cNvPr>
          <p:cNvSpPr/>
          <p:nvPr/>
        </p:nvSpPr>
        <p:spPr>
          <a:xfrm>
            <a:off x="5999905" y="3895137"/>
            <a:ext cx="3694266" cy="1661878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5062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 </a:t>
            </a:r>
            <a:r>
              <a:rPr lang="en-US" sz="5062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5062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2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5062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79684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1FEAE-EDA1-AA88-E79B-F0F114F17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ABD582-8D8F-89B2-DBDD-0428C18760B5}"/>
              </a:ext>
            </a:extLst>
          </p:cNvPr>
          <p:cNvSpPr txBox="1"/>
          <p:nvPr/>
        </p:nvSpPr>
        <p:spPr>
          <a:xfrm>
            <a:off x="2046239" y="739174"/>
            <a:ext cx="9180068" cy="10239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304969D9-E0AF-B45A-53B3-EFB48E1DE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615" y="42471"/>
            <a:ext cx="2257847" cy="731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E18A7C27-3691-3878-7F7F-00BB96299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DF022ECA-1E61-A4FC-DD56-686D267925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0" y="649793"/>
            <a:ext cx="1555887" cy="727124"/>
          </a:xfrm>
          <a:prstGeom prst="rect">
            <a:avLst/>
          </a:prstGeom>
        </p:spPr>
      </p:pic>
      <p:sp>
        <p:nvSpPr>
          <p:cNvPr id="9" name="Scroll: Vertical 8">
            <a:extLst>
              <a:ext uri="{FF2B5EF4-FFF2-40B4-BE49-F238E27FC236}">
                <a16:creationId xmlns:a16="http://schemas.microsoft.com/office/drawing/2014/main" id="{D6901781-A028-B0E1-AECA-9FCB1F29AF01}"/>
              </a:ext>
            </a:extLst>
          </p:cNvPr>
          <p:cNvSpPr/>
          <p:nvPr/>
        </p:nvSpPr>
        <p:spPr>
          <a:xfrm>
            <a:off x="4483830" y="2027169"/>
            <a:ext cx="8202711" cy="4542290"/>
          </a:xfrm>
          <a:prstGeom prst="vertic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703564" algn="just">
              <a:lnSpc>
                <a:spcPct val="150000"/>
              </a:lnSpc>
            </a:pP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2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50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2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50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2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50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2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49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762145-888E-83AE-FDA9-416FB1D26892}"/>
              </a:ext>
            </a:extLst>
          </p:cNvPr>
          <p:cNvSpPr txBox="1"/>
          <p:nvPr/>
        </p:nvSpPr>
        <p:spPr>
          <a:xfrm>
            <a:off x="5833728" y="2049283"/>
            <a:ext cx="5723889" cy="593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780"/>
              </a:lnSpc>
              <a:spcBef>
                <a:spcPts val="675"/>
              </a:spcBef>
              <a:spcAft>
                <a:spcPts val="675"/>
              </a:spcAft>
            </a:pPr>
            <a:r>
              <a:rPr lang="en-GB" sz="4499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GB" sz="4499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99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GB" sz="4499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291EC03E-D3E9-54B2-A530-6B976DFD89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62535">
            <a:off x="-107583" y="5289108"/>
            <a:ext cx="5086227" cy="21084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158031-6047-4F06-DDC7-8E55A548A5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309" y="1624159"/>
            <a:ext cx="5167259" cy="394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89183B-12F2-29ED-89A1-C191A0C4A277}"/>
              </a:ext>
            </a:extLst>
          </p:cNvPr>
          <p:cNvSpPr txBox="1"/>
          <p:nvPr/>
        </p:nvSpPr>
        <p:spPr>
          <a:xfrm>
            <a:off x="80248" y="114609"/>
            <a:ext cx="13735209" cy="6181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033310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D70C-2E6C-3517-EC96-85B649D40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nền">
            <a:hlinkClick r:id="" action="ppaction://media"/>
            <a:extLst>
              <a:ext uri="{FF2B5EF4-FFF2-40B4-BE49-F238E27FC236}">
                <a16:creationId xmlns:a16="http://schemas.microsoft.com/office/drawing/2014/main" id="{D7CD77EE-662B-517E-4A6F-513F644110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550" y="1197443"/>
            <a:ext cx="728924" cy="728924"/>
          </a:xfrm>
          <a:prstGeom prst="rect">
            <a:avLst/>
          </a:prstGeom>
        </p:spPr>
      </p:pic>
      <p:pic>
        <p:nvPicPr>
          <p:cNvPr id="11" name="Picture 10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DE8A40B3-AEA2-8BD0-4A5C-10B987B35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252446"/>
            <a:ext cx="2228850" cy="18390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0" descr="preencoded.png">
            <a:extLst>
              <a:ext uri="{FF2B5EF4-FFF2-40B4-BE49-F238E27FC236}">
                <a16:creationId xmlns:a16="http://schemas.microsoft.com/office/drawing/2014/main" id="{C6613CE5-FFC2-B9C7-B2DE-494F2D47A9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295324">
            <a:off x="477156" y="4957993"/>
            <a:ext cx="3333549" cy="201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79A53E88-4FB2-5419-2726-0EB8DD6CEE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" y="507836"/>
            <a:ext cx="1544487" cy="823193"/>
          </a:xfrm>
          <a:prstGeom prst="rect">
            <a:avLst/>
          </a:prstGeom>
        </p:spPr>
      </p:pic>
      <p:pic>
        <p:nvPicPr>
          <p:cNvPr id="22" name="tieng_chuong_het_gio_het_thoi_gian_10s-www_tiengdong_com">
            <a:hlinkClick r:id="" action="ppaction://media"/>
            <a:extLst>
              <a:ext uri="{FF2B5EF4-FFF2-40B4-BE49-F238E27FC236}">
                <a16:creationId xmlns:a16="http://schemas.microsoft.com/office/drawing/2014/main" id="{D7BF6C42-71A8-DEC2-CB4D-064C7AC853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3756" y="6428557"/>
            <a:ext cx="827587" cy="82758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443E9D-928C-B21C-F20F-0C304BC68153}"/>
              </a:ext>
            </a:extLst>
          </p:cNvPr>
          <p:cNvSpPr txBox="1"/>
          <p:nvPr/>
        </p:nvSpPr>
        <p:spPr>
          <a:xfrm>
            <a:off x="2665735" y="787609"/>
            <a:ext cx="9665079" cy="10271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76BC2DFE-5281-6EBC-162C-C5E9E022C2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980384" flipH="1">
            <a:off x="8598404" y="4961376"/>
            <a:ext cx="4674933" cy="213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5BA098EE-7250-BB56-867E-3EA334CCDA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925125">
            <a:off x="4036626" y="5209575"/>
            <a:ext cx="3984755" cy="21084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7A711E-3330-207A-2622-15B771A81520}"/>
              </a:ext>
            </a:extLst>
          </p:cNvPr>
          <p:cNvSpPr txBox="1"/>
          <p:nvPr/>
        </p:nvSpPr>
        <p:spPr>
          <a:xfrm>
            <a:off x="-9605" y="142783"/>
            <a:ext cx="13735209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F6051C-FB5B-EACD-0A0B-B417324895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39" y="1271091"/>
            <a:ext cx="6937851" cy="43158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loud 11">
            <a:extLst>
              <a:ext uri="{FF2B5EF4-FFF2-40B4-BE49-F238E27FC236}">
                <a16:creationId xmlns:a16="http://schemas.microsoft.com/office/drawing/2014/main" id="{1270F8ED-0F5B-05BA-1E94-2B95E5E41C19}"/>
              </a:ext>
            </a:extLst>
          </p:cNvPr>
          <p:cNvSpPr/>
          <p:nvPr/>
        </p:nvSpPr>
        <p:spPr>
          <a:xfrm>
            <a:off x="5864549" y="2109285"/>
            <a:ext cx="6155011" cy="293384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14255" algn="ctr"/>
            <a:endParaRPr lang="en-US" sz="3376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5087DD-81C6-290D-ECD2-540B7FD9C5D4}"/>
              </a:ext>
            </a:extLst>
          </p:cNvPr>
          <p:cNvSpPr/>
          <p:nvPr/>
        </p:nvSpPr>
        <p:spPr>
          <a:xfrm>
            <a:off x="6558725" y="2338449"/>
            <a:ext cx="4732527" cy="2181048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6749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 </a:t>
            </a:r>
            <a:r>
              <a:rPr lang="en-US" sz="6749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6749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749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6749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63195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48ED8-8F8D-5452-3EC0-048008F9C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38DFF5-28D0-8364-80C6-5A0232DA29C8}"/>
              </a:ext>
            </a:extLst>
          </p:cNvPr>
          <p:cNvSpPr/>
          <p:nvPr/>
        </p:nvSpPr>
        <p:spPr>
          <a:xfrm>
            <a:off x="11921947" y="-428625"/>
            <a:ext cx="2002301" cy="2480760"/>
          </a:xfrm>
          <a:custGeom>
            <a:avLst/>
            <a:gdLst/>
            <a:ahLst/>
            <a:cxnLst/>
            <a:rect l="l" t="t" r="r" b="b"/>
            <a:pathLst>
              <a:path w="10509576" h="10452251">
                <a:moveTo>
                  <a:pt x="0" y="0"/>
                </a:moveTo>
                <a:lnTo>
                  <a:pt x="10509576" y="0"/>
                </a:lnTo>
                <a:lnTo>
                  <a:pt x="10509576" y="10452251"/>
                </a:lnTo>
                <a:lnTo>
                  <a:pt x="0" y="10452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3F197AF-49E0-58E6-268D-10EFEF10C0F9}"/>
              </a:ext>
            </a:extLst>
          </p:cNvPr>
          <p:cNvSpPr/>
          <p:nvPr/>
        </p:nvSpPr>
        <p:spPr>
          <a:xfrm rot="726921">
            <a:off x="8291797" y="777659"/>
            <a:ext cx="499485" cy="475872"/>
          </a:xfrm>
          <a:custGeom>
            <a:avLst/>
            <a:gdLst/>
            <a:ahLst/>
            <a:cxnLst/>
            <a:rect l="l" t="t" r="r" b="b"/>
            <a:pathLst>
              <a:path w="665979" h="634496">
                <a:moveTo>
                  <a:pt x="0" y="0"/>
                </a:moveTo>
                <a:lnTo>
                  <a:pt x="665979" y="0"/>
                </a:lnTo>
                <a:lnTo>
                  <a:pt x="665979" y="634496"/>
                </a:lnTo>
                <a:lnTo>
                  <a:pt x="0" y="6344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EC4888D-A0D3-746A-337A-8902889F89EA}"/>
              </a:ext>
            </a:extLst>
          </p:cNvPr>
          <p:cNvSpPr/>
          <p:nvPr/>
        </p:nvSpPr>
        <p:spPr>
          <a:xfrm rot="726921">
            <a:off x="7821075" y="374947"/>
            <a:ext cx="339618" cy="323564"/>
          </a:xfrm>
          <a:custGeom>
            <a:avLst/>
            <a:gdLst/>
            <a:ahLst/>
            <a:cxnLst/>
            <a:rect l="l" t="t" r="r" b="b"/>
            <a:pathLst>
              <a:path w="452824" h="431418">
                <a:moveTo>
                  <a:pt x="0" y="0"/>
                </a:moveTo>
                <a:lnTo>
                  <a:pt x="452824" y="0"/>
                </a:lnTo>
                <a:lnTo>
                  <a:pt x="452824" y="431418"/>
                </a:lnTo>
                <a:lnTo>
                  <a:pt x="0" y="4314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6472D7DE-CC2B-90E0-18E2-6864ECECE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" y="-480059"/>
            <a:ext cx="2276344" cy="23245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24BAE0-6A02-5F7C-383D-C04D9963F35A}"/>
              </a:ext>
            </a:extLst>
          </p:cNvPr>
          <p:cNvSpPr txBox="1"/>
          <p:nvPr/>
        </p:nvSpPr>
        <p:spPr>
          <a:xfrm>
            <a:off x="2372234" y="-1889522"/>
            <a:ext cx="9290966" cy="102726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055542DA-1ABD-DA63-A511-BAFA971003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8" y="526851"/>
            <a:ext cx="2087533" cy="9755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DAAA18-3243-315C-879E-BF35DD2DFA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84909"/>
            <a:ext cx="6122167" cy="4089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AD060-38DD-861E-FD55-C20DA91EE970}"/>
              </a:ext>
            </a:extLst>
          </p:cNvPr>
          <p:cNvSpPr/>
          <p:nvPr/>
        </p:nvSpPr>
        <p:spPr>
          <a:xfrm>
            <a:off x="1413529" y="934127"/>
            <a:ext cx="10508418" cy="1315296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7872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7872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872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7872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872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7872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872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7872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7A3A98-409B-F541-BFF6-17F71CE9FA98}"/>
              </a:ext>
            </a:extLst>
          </p:cNvPr>
          <p:cNvSpPr txBox="1"/>
          <p:nvPr/>
        </p:nvSpPr>
        <p:spPr>
          <a:xfrm>
            <a:off x="95901" y="342911"/>
            <a:ext cx="13735209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tabLst>
                <a:tab pos="4225976" algn="l"/>
                <a:tab pos="4349804" algn="l"/>
              </a:tabLst>
            </a:pP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12" name="Scroll: Vertical 11">
            <a:extLst>
              <a:ext uri="{FF2B5EF4-FFF2-40B4-BE49-F238E27FC236}">
                <a16:creationId xmlns:a16="http://schemas.microsoft.com/office/drawing/2014/main" id="{482F4BEF-18C1-8E7D-9D45-AD516894CF58}"/>
              </a:ext>
            </a:extLst>
          </p:cNvPr>
          <p:cNvSpPr/>
          <p:nvPr/>
        </p:nvSpPr>
        <p:spPr>
          <a:xfrm>
            <a:off x="5713138" y="2537524"/>
            <a:ext cx="8028122" cy="4141871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A34982-14AF-E96B-1810-75D32B04C951}"/>
              </a:ext>
            </a:extLst>
          </p:cNvPr>
          <p:cNvSpPr/>
          <p:nvPr/>
        </p:nvSpPr>
        <p:spPr>
          <a:xfrm>
            <a:off x="6112139" y="2904465"/>
            <a:ext cx="7082753" cy="1038578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sz="6074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TIÊU</a:t>
            </a:r>
            <a:r>
              <a:rPr lang="en-US" sz="6074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CHÍ </a:t>
            </a:r>
            <a:r>
              <a:rPr lang="en-US" sz="6074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ĐÁNH</a:t>
            </a:r>
            <a:r>
              <a:rPr lang="en-US" sz="6074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6074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GIÁ</a:t>
            </a:r>
            <a:endParaRPr lang="en-US" sz="6074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46C32-5A90-9B1B-5D9E-F8046891FF0B}"/>
              </a:ext>
            </a:extLst>
          </p:cNvPr>
          <p:cNvSpPr txBox="1"/>
          <p:nvPr/>
        </p:nvSpPr>
        <p:spPr>
          <a:xfrm>
            <a:off x="5321105" y="4087063"/>
            <a:ext cx="7893656" cy="207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r>
              <a:rPr lang="en-US" sz="5062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Thẩm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mỹ</a:t>
            </a:r>
            <a:r>
              <a:rPr lang="en-US" sz="5062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3316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55F23-8DB4-B208-60EC-6B4B5102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0ED25A02-1C40-FD53-CA3D-4EE978BB85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F6E35D14-4730-BC89-0588-4F9C7CED7D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6" y="869261"/>
            <a:ext cx="1782777" cy="833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64FD3-C775-14BE-F003-76A169E13A44}"/>
              </a:ext>
            </a:extLst>
          </p:cNvPr>
          <p:cNvSpPr txBox="1"/>
          <p:nvPr/>
        </p:nvSpPr>
        <p:spPr>
          <a:xfrm>
            <a:off x="2266231" y="1074462"/>
            <a:ext cx="9510139" cy="10271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4AFBAC-0666-9DD8-1C0E-2D45461C1813}"/>
              </a:ext>
            </a:extLst>
          </p:cNvPr>
          <p:cNvSpPr txBox="1"/>
          <p:nvPr/>
        </p:nvSpPr>
        <p:spPr>
          <a:xfrm>
            <a:off x="-64526" y="245258"/>
            <a:ext cx="13735209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7456CCAE-9EC5-3F8A-F439-4912226F7768}"/>
              </a:ext>
            </a:extLst>
          </p:cNvPr>
          <p:cNvSpPr/>
          <p:nvPr/>
        </p:nvSpPr>
        <p:spPr>
          <a:xfrm>
            <a:off x="1708763" y="2255906"/>
            <a:ext cx="11471336" cy="34667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62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625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6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ình ảnh Ghim câu chuyện">
            <a:extLst>
              <a:ext uri="{FF2B5EF4-FFF2-40B4-BE49-F238E27FC236}">
                <a16:creationId xmlns:a16="http://schemas.microsoft.com/office/drawing/2014/main" id="{A8EBE9A0-3B49-1BDB-A06C-19C30AC1C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6" b="98098" l="5571" r="91033">
                        <a14:foregroundMark x1="43478" y1="2446" x2="63451" y2="8016"/>
                        <a14:foregroundMark x1="28804" y1="16712" x2="28804" y2="16712"/>
                        <a14:foregroundMark x1="29891" y1="14810" x2="26766" y2="19565"/>
                        <a14:foregroundMark x1="32745" y1="19565" x2="28804" y2="19973"/>
                        <a14:foregroundMark x1="73505" y1="19973" x2="82201" y2="17527"/>
                        <a14:foregroundMark x1="39130" y1="41984" x2="34783" y2="42663"/>
                        <a14:foregroundMark x1="60734" y1="41168" x2="68207" y2="43071"/>
                        <a14:foregroundMark x1="70652" y1="43886" x2="65082" y2="35870"/>
                        <a14:foregroundMark x1="49864" y1="73098" x2="53533" y2="88723"/>
                        <a14:foregroundMark x1="53533" y1="88723" x2="53125" y2="95788"/>
                        <a14:foregroundMark x1="57473" y1="79891" x2="51902" y2="69837"/>
                        <a14:foregroundMark x1="42255" y1="93071" x2="62500" y2="98098"/>
                        <a14:foregroundMark x1="62500" y1="98098" x2="65897" y2="97826"/>
                        <a14:foregroundMark x1="5571" y1="27989" x2="8424" y2="34375"/>
                        <a14:foregroundMark x1="88995" y1="53533" x2="91033" y2="58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3426" y="3879648"/>
            <a:ext cx="2386189" cy="286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74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CCBE5-D2AA-2838-1714-36B9074E1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3A5D7986-9826-7ED5-36ED-DA5763B5D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3" y="-368999"/>
            <a:ext cx="1995056" cy="18776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4CAF6C-293F-9DB1-95FD-5A3FD6A73CF7}"/>
              </a:ext>
            </a:extLst>
          </p:cNvPr>
          <p:cNvSpPr txBox="1"/>
          <p:nvPr/>
        </p:nvSpPr>
        <p:spPr>
          <a:xfrm>
            <a:off x="3890028" y="692366"/>
            <a:ext cx="5340504" cy="7157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337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37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7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37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337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37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7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37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376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0AD0534-42A7-BAA9-9242-0B795F09C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778" r="92500">
                        <a14:foregroundMark x1="7778" y1="20000" x2="7778" y2="20000"/>
                        <a14:foregroundMark x1="70833" y1="19167" x2="70833" y2="19167"/>
                        <a14:foregroundMark x1="92500" y1="20000" x2="92500" y2="2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67" b="16293"/>
          <a:stretch>
            <a:fillRect/>
          </a:stretch>
        </p:blipFill>
        <p:spPr bwMode="auto">
          <a:xfrm>
            <a:off x="710659" y="1246552"/>
            <a:ext cx="12265408" cy="577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C3FE25-6256-74B1-DC87-F8B4E82C34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675436" y="1569347"/>
            <a:ext cx="5093370" cy="404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AFA066-26E6-765F-6DAD-635204B0B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814" y="1569350"/>
            <a:ext cx="5271759" cy="404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20A96E-7016-2BEA-35A8-4840AD584663}"/>
              </a:ext>
            </a:extLst>
          </p:cNvPr>
          <p:cNvSpPr txBox="1"/>
          <p:nvPr/>
        </p:nvSpPr>
        <p:spPr>
          <a:xfrm>
            <a:off x="2" y="132716"/>
            <a:ext cx="13735209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815980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954C3-6E09-6A5C-0971-5BFD85CD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980D51AC-9F95-8B0E-6FF6-EE28FD530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3" y="-368999"/>
            <a:ext cx="1995056" cy="18776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1E440A-4EF3-C561-B53A-DB0FCFA369C2}"/>
              </a:ext>
            </a:extLst>
          </p:cNvPr>
          <p:cNvSpPr txBox="1"/>
          <p:nvPr/>
        </p:nvSpPr>
        <p:spPr>
          <a:xfrm>
            <a:off x="291468" y="133865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3EC299-D72F-34D4-4544-536119AB33C1}"/>
              </a:ext>
            </a:extLst>
          </p:cNvPr>
          <p:cNvSpPr txBox="1"/>
          <p:nvPr/>
        </p:nvSpPr>
        <p:spPr>
          <a:xfrm>
            <a:off x="3876296" y="827005"/>
            <a:ext cx="6709255" cy="8195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3938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938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938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938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3938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938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938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938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938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DDED798-1EE6-8562-D00A-9D168DD862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778" r="92500">
                        <a14:foregroundMark x1="7778" y1="20000" x2="7778" y2="20000"/>
                        <a14:foregroundMark x1="70833" y1="19167" x2="70833" y2="19167"/>
                        <a14:foregroundMark x1="92500" y1="20000" x2="92500" y2="2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67" b="16293"/>
          <a:stretch>
            <a:fillRect/>
          </a:stretch>
        </p:blipFill>
        <p:spPr bwMode="auto">
          <a:xfrm>
            <a:off x="530843" y="1636482"/>
            <a:ext cx="13424536" cy="539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89C880-9787-DD9E-6775-D9AF0F7DB789}"/>
              </a:ext>
            </a:extLst>
          </p:cNvPr>
          <p:cNvSpPr txBox="1"/>
          <p:nvPr/>
        </p:nvSpPr>
        <p:spPr>
          <a:xfrm>
            <a:off x="1687957" y="1955147"/>
            <a:ext cx="11085941" cy="3548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Desktop,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3A2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Lưu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4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padled</a:t>
            </a:r>
            <a:endParaRPr lang="en-US" sz="44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Hình ảnh Ghim câu chuyện">
            <a:extLst>
              <a:ext uri="{FF2B5EF4-FFF2-40B4-BE49-F238E27FC236}">
                <a16:creationId xmlns:a16="http://schemas.microsoft.com/office/drawing/2014/main" id="{EFABF9CB-C7E5-FC03-AABA-2232D0F1C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46" b="98098" l="5571" r="91033">
                        <a14:foregroundMark x1="43478" y1="2446" x2="63451" y2="8016"/>
                        <a14:foregroundMark x1="28804" y1="16712" x2="28804" y2="16712"/>
                        <a14:foregroundMark x1="29891" y1="14810" x2="26766" y2="19565"/>
                        <a14:foregroundMark x1="32745" y1="19565" x2="28804" y2="19973"/>
                        <a14:foregroundMark x1="73505" y1="19973" x2="82201" y2="17527"/>
                        <a14:foregroundMark x1="39130" y1="41984" x2="34783" y2="42663"/>
                        <a14:foregroundMark x1="60734" y1="41168" x2="68207" y2="43071"/>
                        <a14:foregroundMark x1="70652" y1="43886" x2="65082" y2="35870"/>
                        <a14:foregroundMark x1="49864" y1="73098" x2="53533" y2="88723"/>
                        <a14:foregroundMark x1="53533" y1="88723" x2="53125" y2="95788"/>
                        <a14:foregroundMark x1="57473" y1="79891" x2="51902" y2="69837"/>
                        <a14:foregroundMark x1="42255" y1="93071" x2="62500" y2="98098"/>
                        <a14:foregroundMark x1="62500" y1="98098" x2="65897" y2="97826"/>
                        <a14:foregroundMark x1="5571" y1="27989" x2="8424" y2="34375"/>
                        <a14:foregroundMark x1="88995" y1="53533" x2="91033" y2="58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681009"/>
            <a:ext cx="1576473" cy="217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931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1096C-3FC2-19F8-9176-80AA3C0E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A85D36-BCCD-FA1C-805E-ACC098EAEEB4}"/>
              </a:ext>
            </a:extLst>
          </p:cNvPr>
          <p:cNvSpPr/>
          <p:nvPr/>
        </p:nvSpPr>
        <p:spPr>
          <a:xfrm>
            <a:off x="11713715" y="4786558"/>
            <a:ext cx="2002301" cy="2480760"/>
          </a:xfrm>
          <a:custGeom>
            <a:avLst/>
            <a:gdLst/>
            <a:ahLst/>
            <a:cxnLst/>
            <a:rect l="l" t="t" r="r" b="b"/>
            <a:pathLst>
              <a:path w="10509576" h="10452251">
                <a:moveTo>
                  <a:pt x="0" y="0"/>
                </a:moveTo>
                <a:lnTo>
                  <a:pt x="10509576" y="0"/>
                </a:lnTo>
                <a:lnTo>
                  <a:pt x="10509576" y="10452251"/>
                </a:lnTo>
                <a:lnTo>
                  <a:pt x="0" y="10452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C233C69-5CC2-7FDC-4947-D11F21DCE75C}"/>
              </a:ext>
            </a:extLst>
          </p:cNvPr>
          <p:cNvSpPr/>
          <p:nvPr/>
        </p:nvSpPr>
        <p:spPr>
          <a:xfrm rot="726921">
            <a:off x="8291797" y="777659"/>
            <a:ext cx="499485" cy="475872"/>
          </a:xfrm>
          <a:custGeom>
            <a:avLst/>
            <a:gdLst/>
            <a:ahLst/>
            <a:cxnLst/>
            <a:rect l="l" t="t" r="r" b="b"/>
            <a:pathLst>
              <a:path w="665979" h="634496">
                <a:moveTo>
                  <a:pt x="0" y="0"/>
                </a:moveTo>
                <a:lnTo>
                  <a:pt x="665979" y="0"/>
                </a:lnTo>
                <a:lnTo>
                  <a:pt x="665979" y="634496"/>
                </a:lnTo>
                <a:lnTo>
                  <a:pt x="0" y="6344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E47273-EC41-CC0C-8117-FDD3591D87D6}"/>
              </a:ext>
            </a:extLst>
          </p:cNvPr>
          <p:cNvSpPr/>
          <p:nvPr/>
        </p:nvSpPr>
        <p:spPr>
          <a:xfrm rot="726921">
            <a:off x="7821075" y="374947"/>
            <a:ext cx="339618" cy="323564"/>
          </a:xfrm>
          <a:custGeom>
            <a:avLst/>
            <a:gdLst/>
            <a:ahLst/>
            <a:cxnLst/>
            <a:rect l="l" t="t" r="r" b="b"/>
            <a:pathLst>
              <a:path w="452824" h="431418">
                <a:moveTo>
                  <a:pt x="0" y="0"/>
                </a:moveTo>
                <a:lnTo>
                  <a:pt x="452824" y="0"/>
                </a:lnTo>
                <a:lnTo>
                  <a:pt x="452824" y="431418"/>
                </a:lnTo>
                <a:lnTo>
                  <a:pt x="0" y="4314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EFAB5F6B-AF20-54B0-98FB-A33E8EAEE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" y="-480059"/>
            <a:ext cx="2276344" cy="23245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CBADC1-F5AE-2AE1-20F1-A606D00CCCB5}"/>
              </a:ext>
            </a:extLst>
          </p:cNvPr>
          <p:cNvSpPr txBox="1"/>
          <p:nvPr/>
        </p:nvSpPr>
        <p:spPr>
          <a:xfrm>
            <a:off x="737755" y="175978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E567D-E78C-C349-D831-4091ACD194FC}"/>
              </a:ext>
            </a:extLst>
          </p:cNvPr>
          <p:cNvSpPr txBox="1"/>
          <p:nvPr/>
        </p:nvSpPr>
        <p:spPr>
          <a:xfrm>
            <a:off x="3974131" y="1079820"/>
            <a:ext cx="6951783" cy="97544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48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48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48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48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48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48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800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F54DE8-FCCD-14E1-19AD-85184211FF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462" y="2506815"/>
            <a:ext cx="5819570" cy="3283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Scroll: Vertical 9">
            <a:extLst>
              <a:ext uri="{FF2B5EF4-FFF2-40B4-BE49-F238E27FC236}">
                <a16:creationId xmlns:a16="http://schemas.microsoft.com/office/drawing/2014/main" id="{B17CF6C0-CA76-731E-79F3-452F2BE5152B}"/>
              </a:ext>
            </a:extLst>
          </p:cNvPr>
          <p:cNvSpPr/>
          <p:nvPr/>
        </p:nvSpPr>
        <p:spPr>
          <a:xfrm>
            <a:off x="-162112" y="2127451"/>
            <a:ext cx="6001009" cy="4458675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55030D-71B8-3CEE-C5D1-FA6FFD4600B7}"/>
              </a:ext>
            </a:extLst>
          </p:cNvPr>
          <p:cNvSpPr txBox="1"/>
          <p:nvPr/>
        </p:nvSpPr>
        <p:spPr>
          <a:xfrm>
            <a:off x="392316" y="3317978"/>
            <a:ext cx="4644170" cy="2077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r>
              <a:rPr lang="en-US" sz="5062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Thẩm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mỹ</a:t>
            </a:r>
            <a:r>
              <a:rPr lang="en-US" sz="5062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96FF05-4EA0-5B22-5420-278596816131}"/>
              </a:ext>
            </a:extLst>
          </p:cNvPr>
          <p:cNvSpPr/>
          <p:nvPr/>
        </p:nvSpPr>
        <p:spPr>
          <a:xfrm>
            <a:off x="958822" y="2084846"/>
            <a:ext cx="4666751" cy="709964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sz="3938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TIÊU</a:t>
            </a:r>
            <a:r>
              <a:rPr lang="en-US" sz="393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CHÍ </a:t>
            </a:r>
            <a:r>
              <a:rPr lang="en-US" sz="3938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ĐÁNH</a:t>
            </a:r>
            <a:r>
              <a:rPr lang="en-US" sz="393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938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GIÁ</a:t>
            </a:r>
            <a:endParaRPr lang="en-US" sz="3938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5A097265-DBD8-0CC2-80BF-0C20162B9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7778" r="92500">
                        <a14:foregroundMark x1="7778" y1="20000" x2="7778" y2="20000"/>
                        <a14:foregroundMark x1="70833" y1="19167" x2="70833" y2="19167"/>
                        <a14:foregroundMark x1="92500" y1="20000" x2="92500" y2="2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67" b="16293"/>
          <a:stretch>
            <a:fillRect/>
          </a:stretch>
        </p:blipFill>
        <p:spPr bwMode="auto">
          <a:xfrm>
            <a:off x="5812164" y="2225027"/>
            <a:ext cx="6788391" cy="463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3 Minute Countdown Timer  Flip Clock with Simple Beeps  - YouTube">
            <a:hlinkClick r:id="" action="ppaction://media"/>
            <a:extLst>
              <a:ext uri="{FF2B5EF4-FFF2-40B4-BE49-F238E27FC236}">
                <a16:creationId xmlns:a16="http://schemas.microsoft.com/office/drawing/2014/main" id="{1A28ADC5-E4F1-5568-A7DF-E0152CE21D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73680" y="2362353"/>
            <a:ext cx="5865354" cy="3428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hlinkClick r:id="rId12" action="ppaction://hlinkfile"/>
            <a:extLst>
              <a:ext uri="{FF2B5EF4-FFF2-40B4-BE49-F238E27FC236}">
                <a16:creationId xmlns:a16="http://schemas.microsoft.com/office/drawing/2014/main" id="{767BFAC8-9DD4-6D20-3D94-ECD5AFE4B8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469" y="2506823"/>
            <a:ext cx="5682797" cy="31870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0483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3B7DF1-7081-8821-B190-C8B2F78F25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9" y="-45645"/>
            <a:ext cx="12955899" cy="6903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khởi đônhj 1">
            <a:hlinkClick r:id="" action="ppaction://media"/>
            <a:extLst>
              <a:ext uri="{FF2B5EF4-FFF2-40B4-BE49-F238E27FC236}">
                <a16:creationId xmlns:a16="http://schemas.microsoft.com/office/drawing/2014/main" id="{5D4DDCF8-86CA-233D-27DB-929ABEA9A4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392978" y="-105155"/>
            <a:ext cx="708660" cy="398622"/>
          </a:xfrm>
          <a:prstGeom prst="rect">
            <a:avLst/>
          </a:prstGeom>
        </p:spPr>
      </p:pic>
      <p:pic>
        <p:nvPicPr>
          <p:cNvPr id="14" name="Picture 1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76AFFB00-8B17-7851-9551-176CA4810B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097" y="-377967"/>
            <a:ext cx="863859" cy="1180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0A9108-87BF-1829-0F04-B0B890CDD4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3694" y="4005212"/>
            <a:ext cx="8588624" cy="400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F53E1-0C91-FC88-AAD7-57EE6EA2E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DB0B42FF-2F24-5CE1-603E-2C496F5274FD}"/>
              </a:ext>
            </a:extLst>
          </p:cNvPr>
          <p:cNvSpPr/>
          <p:nvPr/>
        </p:nvSpPr>
        <p:spPr>
          <a:xfrm rot="726921">
            <a:off x="8291797" y="777659"/>
            <a:ext cx="499485" cy="475872"/>
          </a:xfrm>
          <a:custGeom>
            <a:avLst/>
            <a:gdLst/>
            <a:ahLst/>
            <a:cxnLst/>
            <a:rect l="l" t="t" r="r" b="b"/>
            <a:pathLst>
              <a:path w="665979" h="634496">
                <a:moveTo>
                  <a:pt x="0" y="0"/>
                </a:moveTo>
                <a:lnTo>
                  <a:pt x="665979" y="0"/>
                </a:lnTo>
                <a:lnTo>
                  <a:pt x="665979" y="634496"/>
                </a:lnTo>
                <a:lnTo>
                  <a:pt x="0" y="6344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3D1D922-A97B-2F04-D731-00E0CADD86C4}"/>
              </a:ext>
            </a:extLst>
          </p:cNvPr>
          <p:cNvSpPr/>
          <p:nvPr/>
        </p:nvSpPr>
        <p:spPr>
          <a:xfrm rot="726921">
            <a:off x="7821075" y="374947"/>
            <a:ext cx="339618" cy="323564"/>
          </a:xfrm>
          <a:custGeom>
            <a:avLst/>
            <a:gdLst/>
            <a:ahLst/>
            <a:cxnLst/>
            <a:rect l="l" t="t" r="r" b="b"/>
            <a:pathLst>
              <a:path w="452824" h="431418">
                <a:moveTo>
                  <a:pt x="0" y="0"/>
                </a:moveTo>
                <a:lnTo>
                  <a:pt x="452824" y="0"/>
                </a:lnTo>
                <a:lnTo>
                  <a:pt x="452824" y="431418"/>
                </a:lnTo>
                <a:lnTo>
                  <a:pt x="0" y="4314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E63EECAF-68BD-E71A-1131-E9100F3C8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" y="-480059"/>
            <a:ext cx="2276344" cy="23245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5884E4-FBED-F05E-CB30-0111DF1E81A6}"/>
              </a:ext>
            </a:extLst>
          </p:cNvPr>
          <p:cNvSpPr txBox="1"/>
          <p:nvPr/>
        </p:nvSpPr>
        <p:spPr>
          <a:xfrm>
            <a:off x="841020" y="219994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80E7C7-F3E0-3A6B-88C9-3D0F11AAFFB2}"/>
              </a:ext>
            </a:extLst>
          </p:cNvPr>
          <p:cNvSpPr txBox="1"/>
          <p:nvPr/>
        </p:nvSpPr>
        <p:spPr>
          <a:xfrm>
            <a:off x="3061856" y="1095899"/>
            <a:ext cx="7064004" cy="100983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endParaRPr lang="en-US" sz="500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9A0124-508A-0F96-A323-0BBEDA2D9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140" y="2602218"/>
            <a:ext cx="5952933" cy="3462522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376C0A80-60F4-9DC7-12D0-FC7B263953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8" r="92500">
                        <a14:foregroundMark x1="7778" y1="20000" x2="7778" y2="20000"/>
                        <a14:foregroundMark x1="70833" y1="19167" x2="70833" y2="19167"/>
                        <a14:foregroundMark x1="92500" y1="20000" x2="92500" y2="2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67" b="16293"/>
          <a:stretch>
            <a:fillRect/>
          </a:stretch>
        </p:blipFill>
        <p:spPr bwMode="auto">
          <a:xfrm>
            <a:off x="6092597" y="2317577"/>
            <a:ext cx="7064004" cy="48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7959A81-1772-DD4E-CDD7-9B7E47B92D5B}"/>
              </a:ext>
            </a:extLst>
          </p:cNvPr>
          <p:cNvSpPr/>
          <p:nvPr/>
        </p:nvSpPr>
        <p:spPr>
          <a:xfrm>
            <a:off x="221673" y="2120379"/>
            <a:ext cx="5958978" cy="3641730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52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Rectangle 8">
            <a:hlinkClick r:id="rId8" action="ppaction://hlinkfile"/>
            <a:extLst>
              <a:ext uri="{FF2B5EF4-FFF2-40B4-BE49-F238E27FC236}">
                <a16:creationId xmlns:a16="http://schemas.microsoft.com/office/drawing/2014/main" id="{BC415557-5E73-02C2-B38B-69340D6AB001}"/>
              </a:ext>
            </a:extLst>
          </p:cNvPr>
          <p:cNvSpPr/>
          <p:nvPr/>
        </p:nvSpPr>
        <p:spPr>
          <a:xfrm>
            <a:off x="1231879" y="3196815"/>
            <a:ext cx="3938575" cy="1488657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449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9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9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9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44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491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891553-9754-6521-E11A-6853BA60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152" y="2481558"/>
            <a:ext cx="8409709" cy="3936616"/>
          </a:xfrm>
          <a:prstGeom prst="rect">
            <a:avLst/>
          </a:prstGeom>
          <a:solidFill>
            <a:srgbClr val="FFCCFF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F54F4A-C45F-AA80-B57B-2443B8D7EC15}"/>
              </a:ext>
            </a:extLst>
          </p:cNvPr>
          <p:cNvSpPr txBox="1"/>
          <p:nvPr/>
        </p:nvSpPr>
        <p:spPr>
          <a:xfrm>
            <a:off x="841020" y="219994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DA689A-B30C-3126-3049-D7BA03C5B07B}"/>
              </a:ext>
            </a:extLst>
          </p:cNvPr>
          <p:cNvSpPr txBox="1"/>
          <p:nvPr/>
        </p:nvSpPr>
        <p:spPr>
          <a:xfrm>
            <a:off x="3061856" y="1095899"/>
            <a:ext cx="7064004" cy="100983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900"/>
              </a:spcAft>
            </a:pP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500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endParaRPr lang="en-US" sz="500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F14C25DB-281B-A819-73E3-AA4FFEB9E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9798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ieu_ung_am_thanh_chien_thang-www_tiengdong_com">
            <a:hlinkClick r:id="" action="ppaction://media"/>
            <a:extLst>
              <a:ext uri="{FF2B5EF4-FFF2-40B4-BE49-F238E27FC236}">
                <a16:creationId xmlns:a16="http://schemas.microsoft.com/office/drawing/2014/main" id="{D31555EB-D2F5-6014-4703-8E36A0E7B0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87310" y="117797"/>
            <a:ext cx="862433" cy="8624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D522D4-624D-B292-9A84-A052D87073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94" b="29002"/>
          <a:stretch>
            <a:fillRect/>
          </a:stretch>
        </p:blipFill>
        <p:spPr bwMode="auto">
          <a:xfrm>
            <a:off x="-2576294" y="2111554"/>
            <a:ext cx="6173979" cy="30716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DBB591-F453-5729-0AD5-0D004EDECF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1659">
            <a:off x="9123029" y="3790834"/>
            <a:ext cx="5161017" cy="274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024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:\1-原创素材\1_mm1102\PPT\PPT_014\materaials\pageimg_g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161" y="-226335"/>
            <a:ext cx="9423818" cy="514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81408" y="2143136"/>
            <a:ext cx="7542361" cy="2215456"/>
          </a:xfrm>
          <a:prstGeom prst="rect">
            <a:avLst/>
          </a:prstGeom>
          <a:noFill/>
          <a:ln>
            <a:noFill/>
          </a:ln>
        </p:spPr>
        <p:txBody>
          <a:bodyPr wrap="square" lIns="136947" tIns="68473" rIns="136947" bIns="68473" rtlCol="0">
            <a:spAutoFit/>
          </a:bodyPr>
          <a:lstStyle/>
          <a:p>
            <a:pPr algn="ctr" defTabSz="1368950">
              <a:defRPr/>
            </a:pPr>
            <a:r>
              <a:rPr lang="en-US" altLang="zh-CN" sz="6749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CHÚC CÁC EM</a:t>
            </a:r>
          </a:p>
          <a:p>
            <a:pPr algn="ctr" defTabSz="1368950">
              <a:defRPr/>
            </a:pPr>
            <a:r>
              <a:rPr lang="en-US" altLang="zh-CN" sz="6749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HỌC TỐT</a:t>
            </a:r>
            <a:endParaRPr lang="zh-CN" altLang="en-US" sz="6749" b="1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C04028-780D-4815-A359-4701701187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69" b="9966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3496475"/>
            <a:ext cx="4154886" cy="38095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4519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96690-2142-4E22-9164-56A067570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AC131-3665-43E0-A6EE-7C045553461A}" type="slidenum">
              <a:rPr kumimoji="1" lang="ja-JP" altLang="en-US" smtClean="0"/>
              <a:t>23</a:t>
            </a:fld>
            <a:endParaRPr kumimoji="1" lang="ja-JP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792405-7D13-77A4-21A1-A355BE26F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1" y="-270576"/>
            <a:ext cx="13419860" cy="7399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2536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A1BCC0D-513D-3DCE-6D0C-8E0C64547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25CD0F-E17D-311E-C4EC-F5D59254B9B1}"/>
              </a:ext>
            </a:extLst>
          </p:cNvPr>
          <p:cNvSpPr/>
          <p:nvPr/>
        </p:nvSpPr>
        <p:spPr>
          <a:xfrm>
            <a:off x="264534" y="-252263"/>
            <a:ext cx="5378633" cy="8554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20"/>
          </a:p>
        </p:txBody>
      </p:sp>
      <p:pic>
        <p:nvPicPr>
          <p:cNvPr id="4" name="Picture 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79462375-E54B-6CDC-0358-5F3BD0422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18889" y="-432928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8A1D12DE-8742-9D8E-C912-1B05DC9E6455}"/>
              </a:ext>
            </a:extLst>
          </p:cNvPr>
          <p:cNvSpPr/>
          <p:nvPr/>
        </p:nvSpPr>
        <p:spPr>
          <a:xfrm>
            <a:off x="11713720" y="4802906"/>
            <a:ext cx="2002301" cy="2480760"/>
          </a:xfrm>
          <a:custGeom>
            <a:avLst/>
            <a:gdLst/>
            <a:ahLst/>
            <a:cxnLst/>
            <a:rect l="l" t="t" r="r" b="b"/>
            <a:pathLst>
              <a:path w="10509576" h="10452251">
                <a:moveTo>
                  <a:pt x="0" y="0"/>
                </a:moveTo>
                <a:lnTo>
                  <a:pt x="10509576" y="0"/>
                </a:lnTo>
                <a:lnTo>
                  <a:pt x="10509576" y="10452251"/>
                </a:lnTo>
                <a:lnTo>
                  <a:pt x="0" y="10452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048A48-E7DA-AB74-2BF9-8A18230888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" y="1499826"/>
            <a:ext cx="4349796" cy="347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8BAA99-B05B-324D-F9F4-EABDDC66D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5"/>
          <a:stretch>
            <a:fillRect/>
          </a:stretch>
        </p:blipFill>
        <p:spPr>
          <a:xfrm>
            <a:off x="4013338" y="616706"/>
            <a:ext cx="4959568" cy="34798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DB6608-F297-F912-4311-DD961DC90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8"/>
          <a:stretch>
            <a:fillRect/>
          </a:stretch>
        </p:blipFill>
        <p:spPr>
          <a:xfrm>
            <a:off x="9474906" y="911093"/>
            <a:ext cx="3841982" cy="4088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963D40-F983-FD76-8652-D034381925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027">
            <a:off x="4731866" y="3324825"/>
            <a:ext cx="4496966" cy="3597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A34F0C-0404-C88E-5D8D-DF910B2C5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35" y="5230635"/>
            <a:ext cx="4450006" cy="2061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94B050-BDF9-FE97-A31F-31E76EE255F1}"/>
              </a:ext>
            </a:extLst>
          </p:cNvPr>
          <p:cNvSpPr txBox="1"/>
          <p:nvPr/>
        </p:nvSpPr>
        <p:spPr>
          <a:xfrm>
            <a:off x="89735" y="220145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81371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DEC35-8AF1-6079-8291-119CD35FC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7FFBDBC4-15F5-109F-2741-CF7E0EAD72F8}"/>
              </a:ext>
            </a:extLst>
          </p:cNvPr>
          <p:cNvPicPr>
            <a:picLocks noGrp="1"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0457" y="5409264"/>
            <a:ext cx="4697091" cy="19417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Video-khoi-dong-Tin-hoc-3-Bai-16">
            <a:hlinkClick r:id="" action="ppaction://media"/>
            <a:extLst>
              <a:ext uri="{FF2B5EF4-FFF2-40B4-BE49-F238E27FC236}">
                <a16:creationId xmlns:a16="http://schemas.microsoft.com/office/drawing/2014/main" id="{20CC0C77-E63A-7D11-0626-1F6B29EEC8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388" y="0"/>
            <a:ext cx="13290648" cy="5741773"/>
          </a:xfrm>
          <a:prstGeom prst="round2SameRect">
            <a:avLst>
              <a:gd name="adj1" fmla="val 6955"/>
              <a:gd name="adj2" fmla="val 0"/>
            </a:avLst>
          </a:prstGeom>
          <a:ln>
            <a:noFill/>
          </a:ln>
          <a:effectLst>
            <a:reflection blurRad="6350" stA="52000" endPos="35000" dist="25400" dir="5400000" sy="-100000" algn="bl" rotWithShape="0"/>
          </a:effectLst>
          <a:scene3d>
            <a:camera prst="orthographicFront"/>
            <a:lightRig rig="threePt" dir="t"/>
          </a:scene3d>
          <a:sp3d>
            <a:bevelT w="190500" prst="hardEdge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2460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DBB3509B-2AE6-A911-1742-82AE413A8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156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ABA2EB-62DD-554F-1FA6-17FF5B5AF316}"/>
              </a:ext>
            </a:extLst>
          </p:cNvPr>
          <p:cNvSpPr txBox="1"/>
          <p:nvPr/>
        </p:nvSpPr>
        <p:spPr>
          <a:xfrm>
            <a:off x="145735" y="517093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32D186C-EE6C-759A-A9C7-85CEF6820F18}"/>
              </a:ext>
            </a:extLst>
          </p:cNvPr>
          <p:cNvSpPr/>
          <p:nvPr/>
        </p:nvSpPr>
        <p:spPr>
          <a:xfrm>
            <a:off x="11713720" y="4802906"/>
            <a:ext cx="2002301" cy="2480760"/>
          </a:xfrm>
          <a:custGeom>
            <a:avLst/>
            <a:gdLst/>
            <a:ahLst/>
            <a:cxnLst/>
            <a:rect l="l" t="t" r="r" b="b"/>
            <a:pathLst>
              <a:path w="10509576" h="10452251">
                <a:moveTo>
                  <a:pt x="0" y="0"/>
                </a:moveTo>
                <a:lnTo>
                  <a:pt x="10509576" y="0"/>
                </a:lnTo>
                <a:lnTo>
                  <a:pt x="10509576" y="10452251"/>
                </a:lnTo>
                <a:lnTo>
                  <a:pt x="0" y="10452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C333FB-5383-12E4-AE42-59A6B1F24877}"/>
              </a:ext>
            </a:extLst>
          </p:cNvPr>
          <p:cNvSpPr/>
          <p:nvPr/>
        </p:nvSpPr>
        <p:spPr>
          <a:xfrm>
            <a:off x="1343893" y="1421276"/>
            <a:ext cx="12162648" cy="2007827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16. Công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việc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của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em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và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sự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trợ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giúp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của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máy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tính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6186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tiết</a:t>
            </a:r>
            <a:r>
              <a:rPr lang="en-US" sz="6186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653C6-172B-8CAF-2184-76B387EA60A8}"/>
              </a:ext>
            </a:extLst>
          </p:cNvPr>
          <p:cNvSpPr txBox="1"/>
          <p:nvPr/>
        </p:nvSpPr>
        <p:spPr>
          <a:xfrm>
            <a:off x="821764" y="3733148"/>
            <a:ext cx="11893100" cy="123149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618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618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18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618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Công </a:t>
            </a:r>
            <a:r>
              <a:rPr lang="en-US" sz="618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618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18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6186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186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endParaRPr lang="en-US" sz="6186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2C104678-EAB6-F204-2BD3-213DDA160B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" y="852621"/>
            <a:ext cx="1782777" cy="8331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ideo hình 86-TRƯỜNG TIỂU HỌC TÔ HIỆU (1)">
            <a:hlinkClick r:id="" action="ppaction://media"/>
            <a:extLst>
              <a:ext uri="{FF2B5EF4-FFF2-40B4-BE49-F238E27FC236}">
                <a16:creationId xmlns:a16="http://schemas.microsoft.com/office/drawing/2014/main" id="{06BF5C37-C2E1-E5C1-465F-CD504C6A95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75275"/>
            <a:ext cx="13715999" cy="6992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perspectiveFront"/>
            <a:lightRig rig="threePt" dir="t"/>
          </a:scene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1A51E3-A0D3-4DB5-02F6-3E690F6F7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331" y="-107148"/>
            <a:ext cx="2606651" cy="66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C70FD-FAB4-70BF-5931-2AE8041EF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7B0BBFD1-617D-4F4E-C49C-BF975AA66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3" y="-368999"/>
            <a:ext cx="1995056" cy="18776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722951-85A0-A595-E61D-0BD885D75675}"/>
              </a:ext>
            </a:extLst>
          </p:cNvPr>
          <p:cNvSpPr txBox="1"/>
          <p:nvPr/>
        </p:nvSpPr>
        <p:spPr>
          <a:xfrm>
            <a:off x="742977" y="275777"/>
            <a:ext cx="13424535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pic>
        <p:nvPicPr>
          <p:cNvPr id="2" name="Picture 1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575215C6-E385-7660-C9A5-C43941BAC2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8" y="483557"/>
            <a:ext cx="1678688" cy="7845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4B9B04-9ADE-1A0A-ECB7-059C62DAB46C}"/>
              </a:ext>
            </a:extLst>
          </p:cNvPr>
          <p:cNvSpPr txBox="1"/>
          <p:nvPr/>
        </p:nvSpPr>
        <p:spPr>
          <a:xfrm>
            <a:off x="2547967" y="977111"/>
            <a:ext cx="9432415" cy="10239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FF3081-5643-DB8A-B535-160F72656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971" y="2258291"/>
            <a:ext cx="4076586" cy="4505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44E2E2B1-B154-CFFC-0FEA-5FCE041CFE0E}"/>
              </a:ext>
            </a:extLst>
          </p:cNvPr>
          <p:cNvSpPr/>
          <p:nvPr/>
        </p:nvSpPr>
        <p:spPr>
          <a:xfrm>
            <a:off x="5665980" y="2013139"/>
            <a:ext cx="6909081" cy="351387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2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32EC72-8C68-AD52-71B8-93B95591A8D9}"/>
              </a:ext>
            </a:extLst>
          </p:cNvPr>
          <p:cNvSpPr/>
          <p:nvPr/>
        </p:nvSpPr>
        <p:spPr>
          <a:xfrm>
            <a:off x="6717844" y="2848136"/>
            <a:ext cx="4805337" cy="1835100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5625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625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5625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5625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25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sz="5625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5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40CB-CF2C-15CF-D5D6-A3D66EEBC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E9C4BFC6-9574-F2F7-16EA-A6D3C8E555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3" y="-368999"/>
            <a:ext cx="1995056" cy="18776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4109B664-60DB-FF98-14D1-1C42B7A538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8" y="483557"/>
            <a:ext cx="1678688" cy="7845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EB0439-95E4-A80B-1722-F7715ED83D30}"/>
              </a:ext>
            </a:extLst>
          </p:cNvPr>
          <p:cNvSpPr txBox="1"/>
          <p:nvPr/>
        </p:nvSpPr>
        <p:spPr>
          <a:xfrm>
            <a:off x="2943457" y="1812349"/>
            <a:ext cx="6688224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35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5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5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Công </a:t>
            </a:r>
            <a:r>
              <a:rPr lang="en-US" sz="35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5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500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endParaRPr lang="en-US" sz="3500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Premium Vector | Cute little kid boy think with question mark">
            <a:extLst>
              <a:ext uri="{FF2B5EF4-FFF2-40B4-BE49-F238E27FC236}">
                <a16:creationId xmlns:a16="http://schemas.microsoft.com/office/drawing/2014/main" id="{53563148-4810-9A9D-6834-61F8FFA35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628" y="3981976"/>
            <a:ext cx="3784075" cy="35463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croll: Vertical 17">
            <a:extLst>
              <a:ext uri="{FF2B5EF4-FFF2-40B4-BE49-F238E27FC236}">
                <a16:creationId xmlns:a16="http://schemas.microsoft.com/office/drawing/2014/main" id="{C7BF72E4-FAEF-6CBB-65DD-0A495C110CAD}"/>
              </a:ext>
            </a:extLst>
          </p:cNvPr>
          <p:cNvSpPr/>
          <p:nvPr/>
        </p:nvSpPr>
        <p:spPr>
          <a:xfrm>
            <a:off x="2090760" y="2722880"/>
            <a:ext cx="11615499" cy="4085778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279" indent="-514279" algn="just">
              <a:lnSpc>
                <a:spcPct val="120000"/>
              </a:lnSpc>
              <a:spcAft>
                <a:spcPts val="900"/>
              </a:spcAft>
              <a:buFontTx/>
              <a:buChar char="-"/>
            </a:pP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qua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Trắc</a:t>
            </a:r>
            <a:r>
              <a:rPr lang="en-US" sz="40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40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40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40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Plicker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279" indent="-514279" algn="just">
              <a:lnSpc>
                <a:spcPct val="120000"/>
              </a:lnSpc>
              <a:spcAft>
                <a:spcPts val="900"/>
              </a:spcAft>
              <a:buFontTx/>
              <a:buChar char="-"/>
            </a:pP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514255" indent="-514255" algn="just">
              <a:lnSpc>
                <a:spcPct val="120000"/>
              </a:lnSpc>
              <a:spcAft>
                <a:spcPts val="900"/>
              </a:spcAft>
              <a:buFontTx/>
              <a:buChar char="-"/>
            </a:pP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Plicker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40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>
            <a:hlinkClick r:id="rId6" action="ppaction://hlinkfile"/>
            <a:extLst>
              <a:ext uri="{FF2B5EF4-FFF2-40B4-BE49-F238E27FC236}">
                <a16:creationId xmlns:a16="http://schemas.microsoft.com/office/drawing/2014/main" id="{B0A81423-257B-E2F7-4E0D-22536E602847}"/>
              </a:ext>
            </a:extLst>
          </p:cNvPr>
          <p:cNvSpPr/>
          <p:nvPr/>
        </p:nvSpPr>
        <p:spPr>
          <a:xfrm>
            <a:off x="6858000" y="2649943"/>
            <a:ext cx="2373607" cy="709989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3938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Nhiệm</a:t>
            </a:r>
            <a:r>
              <a:rPr lang="en-US" sz="393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3938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vụ</a:t>
            </a:r>
            <a:endParaRPr lang="en-US" sz="3938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7EC71-4E49-B7B4-442C-594674C43E9E}"/>
              </a:ext>
            </a:extLst>
          </p:cNvPr>
          <p:cNvSpPr/>
          <p:nvPr/>
        </p:nvSpPr>
        <p:spPr>
          <a:xfrm>
            <a:off x="1233293" y="96655"/>
            <a:ext cx="12162648" cy="1642757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16. Công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việc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của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em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và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sự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trợ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giúp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của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máy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tính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5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tiết</a:t>
            </a:r>
            <a:r>
              <a:rPr lang="en-US" sz="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4122782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D578-46F5-00F0-EA03-5FB15AB62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 học - Viễn tưởng) Chiếc máy tính siêu phàm của 1000 năm sau">
            <a:extLst>
              <a:ext uri="{FF2B5EF4-FFF2-40B4-BE49-F238E27FC236}">
                <a16:creationId xmlns:a16="http://schemas.microsoft.com/office/drawing/2014/main" id="{36978106-4FE5-9AA8-22D0-3AAC0315A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30273"/>
            <a:ext cx="2201699" cy="2072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6398CFCE-95CA-5567-AC88-3D5F32279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6" y="869261"/>
            <a:ext cx="1782777" cy="833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D6BB52-64B3-C289-895B-BD04B36476BA}"/>
              </a:ext>
            </a:extLst>
          </p:cNvPr>
          <p:cNvSpPr txBox="1"/>
          <p:nvPr/>
        </p:nvSpPr>
        <p:spPr>
          <a:xfrm>
            <a:off x="64529" y="160091"/>
            <a:ext cx="13735209" cy="6000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Thứ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sáu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ngày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17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tháng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4 </a:t>
            </a:r>
            <a:r>
              <a:rPr lang="en-US" sz="3299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năm</a:t>
            </a:r>
            <a:r>
              <a:rPr lang="en-US" sz="3299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3A5738-94B0-C179-634B-047A873EDCD5}"/>
              </a:ext>
            </a:extLst>
          </p:cNvPr>
          <p:cNvSpPr txBox="1"/>
          <p:nvPr/>
        </p:nvSpPr>
        <p:spPr>
          <a:xfrm>
            <a:off x="2367966" y="1022397"/>
            <a:ext cx="9366663" cy="10239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Công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5062" b="1" kern="100" dirty="0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62" b="1" kern="100" dirty="0" err="1"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endParaRPr lang="en-US" sz="5062" kern="100" dirty="0"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3EEF466D-9CC3-8524-A21B-F49918F7FDA4}"/>
              </a:ext>
            </a:extLst>
          </p:cNvPr>
          <p:cNvSpPr/>
          <p:nvPr/>
        </p:nvSpPr>
        <p:spPr>
          <a:xfrm>
            <a:off x="1076759" y="1851056"/>
            <a:ext cx="12206514" cy="3095697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025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1F6314-9EC3-42EA-9E4E-D93BAE96B388}"/>
              </a:ext>
            </a:extLst>
          </p:cNvPr>
          <p:cNvSpPr/>
          <p:nvPr/>
        </p:nvSpPr>
        <p:spPr>
          <a:xfrm>
            <a:off x="1467725" y="2293727"/>
            <a:ext cx="11424599" cy="1765902"/>
          </a:xfrm>
          <a:prstGeom prst="rect">
            <a:avLst/>
          </a:prstGeom>
          <a:noFill/>
        </p:spPr>
        <p:txBody>
          <a:bodyPr wrap="square" lIns="102870" tIns="51435" rIns="102870" bIns="51435">
            <a:spAutoFit/>
          </a:bodyPr>
          <a:lstStyle/>
          <a:p>
            <a:pPr algn="just"/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FB5C162F-1731-202D-20A1-BF46E8531676}"/>
              </a:ext>
            </a:extLst>
          </p:cNvPr>
          <p:cNvSpPr/>
          <p:nvPr/>
        </p:nvSpPr>
        <p:spPr>
          <a:xfrm>
            <a:off x="11251644" y="4158458"/>
            <a:ext cx="2548097" cy="2699542"/>
          </a:xfrm>
          <a:custGeom>
            <a:avLst/>
            <a:gdLst/>
            <a:ahLst/>
            <a:cxnLst/>
            <a:rect l="l" t="t" r="r" b="b"/>
            <a:pathLst>
              <a:path w="10509576" h="10452251">
                <a:moveTo>
                  <a:pt x="0" y="0"/>
                </a:moveTo>
                <a:lnTo>
                  <a:pt x="10509576" y="0"/>
                </a:lnTo>
                <a:lnTo>
                  <a:pt x="10509576" y="10452251"/>
                </a:lnTo>
                <a:lnTo>
                  <a:pt x="0" y="10452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705">
              <a:defRPr/>
            </a:pP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 descr="Hình ảnh Ghim câu chuyện">
            <a:extLst>
              <a:ext uri="{FF2B5EF4-FFF2-40B4-BE49-F238E27FC236}">
                <a16:creationId xmlns:a16="http://schemas.microsoft.com/office/drawing/2014/main" id="{912F53F2-EAD9-DBAD-1C49-0A1B9CC3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46" b="98098" l="5571" r="91033">
                        <a14:foregroundMark x1="43478" y1="2446" x2="63451" y2="8016"/>
                        <a14:foregroundMark x1="28804" y1="16712" x2="28804" y2="16712"/>
                        <a14:foregroundMark x1="29891" y1="14810" x2="26766" y2="19565"/>
                        <a14:foregroundMark x1="32745" y1="19565" x2="28804" y2="19973"/>
                        <a14:foregroundMark x1="73505" y1="19973" x2="82201" y2="17527"/>
                        <a14:foregroundMark x1="39130" y1="41984" x2="34783" y2="42663"/>
                        <a14:foregroundMark x1="60734" y1="41168" x2="68207" y2="43071"/>
                        <a14:foregroundMark x1="70652" y1="43886" x2="65082" y2="35870"/>
                        <a14:foregroundMark x1="49864" y1="73098" x2="53533" y2="88723"/>
                        <a14:foregroundMark x1="53533" y1="88723" x2="53125" y2="95788"/>
                        <a14:foregroundMark x1="57473" y1="79891" x2="51902" y2="69837"/>
                        <a14:foregroundMark x1="42255" y1="93071" x2="62500" y2="98098"/>
                        <a14:foregroundMark x1="62500" y1="98098" x2="65897" y2="97826"/>
                        <a14:foregroundMark x1="5571" y1="27989" x2="8424" y2="34375"/>
                        <a14:foregroundMark x1="88995" y1="53533" x2="91033" y2="58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11285" y="3887253"/>
            <a:ext cx="2072186" cy="286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204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18E183AC-D152-4659-B11C-D77E84C5FD50}:282"/>
  <p:tag name="ISPRING_SLIDE_INDENT_LEVEL" val="0"/>
  <p:tag name="ISPRING_PRESENTER_ID" val="{665D1478-BF5C-463A-B6D8-CAD53BC6C575}"/>
  <p:tag name="GENSWF_ADVANCE_TIME" val="28.299"/>
  <p:tag name="GENSWF_SLIDE_TITLE" val="Chúc các em học tốt."/>
  <p:tag name="ISPRING_SLIDE_ID_2" val="{59B39165-71F9-4C94-98E9-8F295C22C217}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803</TotalTime>
  <Words>1240</Words>
  <Application>Microsoft Office PowerPoint</Application>
  <PresentationFormat>Custom</PresentationFormat>
  <Paragraphs>128</Paragraphs>
  <Slides>23</Slides>
  <Notes>22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HP001 4 hàng</vt:lpstr>
      <vt:lpstr>Times New Roman</vt:lpstr>
      <vt:lpstr>Trebuchet MS</vt:lpstr>
      <vt:lpstr>UTM Avo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hiếu hoàng</dc:creator>
  <cp:lastModifiedBy>hiếu hoàng</cp:lastModifiedBy>
  <cp:revision>41</cp:revision>
  <dcterms:created xsi:type="dcterms:W3CDTF">2026-04-11T17:37:03Z</dcterms:created>
  <dcterms:modified xsi:type="dcterms:W3CDTF">2026-04-21T17:22:16Z</dcterms:modified>
</cp:coreProperties>
</file>